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</p:sldMasterIdLst>
  <p:notesMasterIdLst>
    <p:notesMasterId r:id="rId55"/>
  </p:notesMasterIdLst>
  <p:handoutMasterIdLst>
    <p:handoutMasterId r:id="rId56"/>
  </p:handoutMasterIdLst>
  <p:sldIdLst>
    <p:sldId id="260" r:id="rId6"/>
    <p:sldId id="2134808080" r:id="rId7"/>
    <p:sldId id="2134805097" r:id="rId8"/>
    <p:sldId id="2134808077" r:id="rId9"/>
    <p:sldId id="261" r:id="rId10"/>
    <p:sldId id="262" r:id="rId11"/>
    <p:sldId id="263" r:id="rId12"/>
    <p:sldId id="264" r:id="rId13"/>
    <p:sldId id="2134805098" r:id="rId14"/>
    <p:sldId id="267" r:id="rId15"/>
    <p:sldId id="2134805100" r:id="rId16"/>
    <p:sldId id="2134805116" r:id="rId17"/>
    <p:sldId id="270" r:id="rId18"/>
    <p:sldId id="271" r:id="rId19"/>
    <p:sldId id="2134805110" r:id="rId20"/>
    <p:sldId id="2134805112" r:id="rId21"/>
    <p:sldId id="2134805108" r:id="rId22"/>
    <p:sldId id="2134805113" r:id="rId23"/>
    <p:sldId id="272" r:id="rId24"/>
    <p:sldId id="256" r:id="rId25"/>
    <p:sldId id="2134805092" r:id="rId26"/>
    <p:sldId id="2134805114" r:id="rId27"/>
    <p:sldId id="275" r:id="rId28"/>
    <p:sldId id="2134805115" r:id="rId29"/>
    <p:sldId id="2134805111" r:id="rId30"/>
    <p:sldId id="2134805117" r:id="rId31"/>
    <p:sldId id="281" r:id="rId32"/>
    <p:sldId id="283" r:id="rId33"/>
    <p:sldId id="284" r:id="rId34"/>
    <p:sldId id="285" r:id="rId35"/>
    <p:sldId id="316" r:id="rId36"/>
    <p:sldId id="317" r:id="rId37"/>
    <p:sldId id="306" r:id="rId38"/>
    <p:sldId id="318" r:id="rId39"/>
    <p:sldId id="2134808076" r:id="rId40"/>
    <p:sldId id="287" r:id="rId41"/>
    <p:sldId id="288" r:id="rId42"/>
    <p:sldId id="289" r:id="rId43"/>
    <p:sldId id="291" r:id="rId44"/>
    <p:sldId id="292" r:id="rId45"/>
    <p:sldId id="293" r:id="rId46"/>
    <p:sldId id="294" r:id="rId47"/>
    <p:sldId id="2134808078" r:id="rId48"/>
    <p:sldId id="2134805062" r:id="rId49"/>
    <p:sldId id="259" r:id="rId50"/>
    <p:sldId id="2134805063" r:id="rId51"/>
    <p:sldId id="2134805094" r:id="rId52"/>
    <p:sldId id="2134805095" r:id="rId53"/>
    <p:sldId id="21348050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lih_P_Fitrianto" initials="G" lastIdx="1" clrIdx="0">
    <p:extLst>
      <p:ext uri="{19B8F6BF-5375-455C-9EA6-DF929625EA0E}">
        <p15:presenceInfo xmlns:p15="http://schemas.microsoft.com/office/powerpoint/2012/main" userId="S::Galih_P_Fitrianto@telkomsel.co.id::eb9007ab-ab3c-47d3-a835-de9ea06421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DE7"/>
    <a:srgbClr val="FF9900"/>
    <a:srgbClr val="FFC000"/>
    <a:srgbClr val="04967F"/>
    <a:srgbClr val="1F2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D70AC-9BC8-4F4E-8D9C-996576354E86}" v="24" dt="2021-09-10T03:24:58.906"/>
    <p1510:client id="{965A474A-E4BD-4A28-99E3-C9E5565E3414}" v="2" dt="2021-09-10T03:28:15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ih_P_Fitrianto" userId="eb9007ab-ab3c-47d3-a835-de9ea0642185" providerId="ADAL" clId="{965A474A-E4BD-4A28-99E3-C9E5565E3414}"/>
    <pc:docChg chg="custSel addSld modSld">
      <pc:chgData name="Galih_P_Fitrianto" userId="eb9007ab-ab3c-47d3-a835-de9ea0642185" providerId="ADAL" clId="{965A474A-E4BD-4A28-99E3-C9E5565E3414}" dt="2021-09-10T03:28:19.910" v="6" actId="20577"/>
      <pc:docMkLst>
        <pc:docMk/>
      </pc:docMkLst>
      <pc:sldChg chg="delSp delAnim">
        <pc:chgData name="Galih_P_Fitrianto" userId="eb9007ab-ab3c-47d3-a835-de9ea0642185" providerId="ADAL" clId="{965A474A-E4BD-4A28-99E3-C9E5565E3414}" dt="2021-09-10T03:26:51.775" v="0" actId="478"/>
        <pc:sldMkLst>
          <pc:docMk/>
          <pc:sldMk cId="4115126785" sldId="260"/>
        </pc:sldMkLst>
        <pc:picChg chg="del">
          <ac:chgData name="Galih_P_Fitrianto" userId="eb9007ab-ab3c-47d3-a835-de9ea0642185" providerId="ADAL" clId="{965A474A-E4BD-4A28-99E3-C9E5565E3414}" dt="2021-09-10T03:26:51.775" v="0" actId="478"/>
          <ac:picMkLst>
            <pc:docMk/>
            <pc:sldMk cId="4115126785" sldId="260"/>
            <ac:picMk id="6" creationId="{9AC73462-365D-4EA3-8D38-51034B70A486}"/>
          </ac:picMkLst>
        </pc:picChg>
      </pc:sldChg>
      <pc:sldChg chg="addSp">
        <pc:chgData name="Galih_P_Fitrianto" userId="eb9007ab-ab3c-47d3-a835-de9ea0642185" providerId="ADAL" clId="{965A474A-E4BD-4A28-99E3-C9E5565E3414}" dt="2021-09-10T03:27:33.263" v="1"/>
        <pc:sldMkLst>
          <pc:docMk/>
          <pc:sldMk cId="1145933374" sldId="2134805111"/>
        </pc:sldMkLst>
        <pc:spChg chg="add">
          <ac:chgData name="Galih_P_Fitrianto" userId="eb9007ab-ab3c-47d3-a835-de9ea0642185" providerId="ADAL" clId="{965A474A-E4BD-4A28-99E3-C9E5565E3414}" dt="2021-09-10T03:27:33.263" v="1"/>
          <ac:spMkLst>
            <pc:docMk/>
            <pc:sldMk cId="1145933374" sldId="2134805111"/>
            <ac:spMk id="5" creationId="{68468C44-5C58-4CFF-8F12-3203D28E7781}"/>
          </ac:spMkLst>
        </pc:spChg>
      </pc:sldChg>
      <pc:sldChg chg="modSp add">
        <pc:chgData name="Galih_P_Fitrianto" userId="eb9007ab-ab3c-47d3-a835-de9ea0642185" providerId="ADAL" clId="{965A474A-E4BD-4A28-99E3-C9E5565E3414}" dt="2021-09-10T03:28:19.910" v="6" actId="20577"/>
        <pc:sldMkLst>
          <pc:docMk/>
          <pc:sldMk cId="986085406" sldId="2134808078"/>
        </pc:sldMkLst>
        <pc:spChg chg="mod">
          <ac:chgData name="Galih_P_Fitrianto" userId="eb9007ab-ab3c-47d3-a835-de9ea0642185" providerId="ADAL" clId="{965A474A-E4BD-4A28-99E3-C9E5565E3414}" dt="2021-09-10T03:28:19.910" v="6" actId="20577"/>
          <ac:spMkLst>
            <pc:docMk/>
            <pc:sldMk cId="986085406" sldId="2134808078"/>
            <ac:spMk id="802" creationId="{00000000-0000-0000-0000-000000000000}"/>
          </ac:spMkLst>
        </pc:spChg>
      </pc:sldChg>
    </pc:docChg>
  </pc:docChgLst>
  <pc:docChgLst>
    <pc:chgData name="Galih_P_Fitrianto" userId="eb9007ab-ab3c-47d3-a835-de9ea0642185" providerId="ADAL" clId="{81C12008-411B-4117-84DC-A79C25CB72C8}"/>
    <pc:docChg chg="undo custSel addSld delSld modSld modMainMaster">
      <pc:chgData name="Galih_P_Fitrianto" userId="eb9007ab-ab3c-47d3-a835-de9ea0642185" providerId="ADAL" clId="{81C12008-411B-4117-84DC-A79C25CB72C8}" dt="2021-09-10T03:25:03.982" v="185" actId="14100"/>
      <pc:docMkLst>
        <pc:docMk/>
      </pc:docMkLst>
      <pc:sldChg chg="del">
        <pc:chgData name="Galih_P_Fitrianto" userId="eb9007ab-ab3c-47d3-a835-de9ea0642185" providerId="ADAL" clId="{81C12008-411B-4117-84DC-A79C25CB72C8}" dt="2021-09-10T03:11:14.074" v="15" actId="2696"/>
        <pc:sldMkLst>
          <pc:docMk/>
          <pc:sldMk cId="1205629091" sldId="256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1861331456" sldId="256"/>
        </pc:sldMkLst>
      </pc:sldChg>
      <pc:sldChg chg="add del">
        <pc:chgData name="Galih_P_Fitrianto" userId="eb9007ab-ab3c-47d3-a835-de9ea0642185" providerId="ADAL" clId="{81C12008-411B-4117-84DC-A79C25CB72C8}" dt="2021-09-10T03:16:42.401" v="69" actId="2696"/>
        <pc:sldMkLst>
          <pc:docMk/>
          <pc:sldMk cId="2327972333" sldId="257"/>
        </pc:sldMkLst>
      </pc:sldChg>
      <pc:sldChg chg="del">
        <pc:chgData name="Galih_P_Fitrianto" userId="eb9007ab-ab3c-47d3-a835-de9ea0642185" providerId="ADAL" clId="{81C12008-411B-4117-84DC-A79C25CB72C8}" dt="2021-09-10T03:11:14.377" v="29" actId="2696"/>
        <pc:sldMkLst>
          <pc:docMk/>
          <pc:sldMk cId="1675267513" sldId="258"/>
        </pc:sldMkLst>
      </pc:sldChg>
      <pc:sldChg chg="add del setBg">
        <pc:chgData name="Galih_P_Fitrianto" userId="eb9007ab-ab3c-47d3-a835-de9ea0642185" providerId="ADAL" clId="{81C12008-411B-4117-84DC-A79C25CB72C8}" dt="2021-09-10T03:13:32.442" v="56"/>
        <pc:sldMkLst>
          <pc:docMk/>
          <pc:sldMk cId="0" sldId="259"/>
        </pc:sldMkLst>
      </pc:sldChg>
      <pc:sldChg chg="modSp">
        <pc:chgData name="Galih_P_Fitrianto" userId="eb9007ab-ab3c-47d3-a835-de9ea0642185" providerId="ADAL" clId="{81C12008-411B-4117-84DC-A79C25CB72C8}" dt="2021-09-10T03:24:39.253" v="181" actId="20577"/>
        <pc:sldMkLst>
          <pc:docMk/>
          <pc:sldMk cId="4115126785" sldId="260"/>
        </pc:sldMkLst>
        <pc:spChg chg="mod">
          <ac:chgData name="Galih_P_Fitrianto" userId="eb9007ab-ab3c-47d3-a835-de9ea0642185" providerId="ADAL" clId="{81C12008-411B-4117-84DC-A79C25CB72C8}" dt="2021-09-10T03:24:39.253" v="181" actId="20577"/>
          <ac:spMkLst>
            <pc:docMk/>
            <pc:sldMk cId="4115126785" sldId="260"/>
            <ac:spMk id="7" creationId="{D9607F98-2EA0-44EB-B744-FB03380480C8}"/>
          </ac:spMkLst>
        </pc:spChg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61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62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63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64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65"/>
        </pc:sldMkLst>
      </pc:sldChg>
      <pc:sldChg chg="add del">
        <pc:chgData name="Galih_P_Fitrianto" userId="eb9007ab-ab3c-47d3-a835-de9ea0642185" providerId="ADAL" clId="{81C12008-411B-4117-84DC-A79C25CB72C8}" dt="2021-09-10T03:15:04.260" v="66" actId="2696"/>
        <pc:sldMkLst>
          <pc:docMk/>
          <pc:sldMk cId="0" sldId="266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67"/>
        </pc:sldMkLst>
      </pc:sldChg>
      <pc:sldChg chg="add del">
        <pc:chgData name="Galih_P_Fitrianto" userId="eb9007ab-ab3c-47d3-a835-de9ea0642185" providerId="ADAL" clId="{81C12008-411B-4117-84DC-A79C25CB72C8}" dt="2021-09-10T03:16:44.688" v="72" actId="2696"/>
        <pc:sldMkLst>
          <pc:docMk/>
          <pc:sldMk cId="2038938625" sldId="268"/>
        </pc:sldMkLst>
      </pc:sldChg>
      <pc:sldChg chg="del">
        <pc:chgData name="Galih_P_Fitrianto" userId="eb9007ab-ab3c-47d3-a835-de9ea0642185" providerId="ADAL" clId="{81C12008-411B-4117-84DC-A79C25CB72C8}" dt="2021-09-10T03:11:15.051" v="50" actId="2696"/>
        <pc:sldMkLst>
          <pc:docMk/>
          <pc:sldMk cId="2977110677" sldId="268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70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71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72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73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75"/>
        </pc:sldMkLst>
      </pc:sldChg>
      <pc:sldChg chg="del">
        <pc:chgData name="Galih_P_Fitrianto" userId="eb9007ab-ab3c-47d3-a835-de9ea0642185" providerId="ADAL" clId="{81C12008-411B-4117-84DC-A79C25CB72C8}" dt="2021-09-10T03:11:14.059" v="14" actId="2696"/>
        <pc:sldMkLst>
          <pc:docMk/>
          <pc:sldMk cId="0" sldId="276"/>
        </pc:sldMkLst>
      </pc:sldChg>
      <pc:sldChg chg="del">
        <pc:chgData name="Galih_P_Fitrianto" userId="eb9007ab-ab3c-47d3-a835-de9ea0642185" providerId="ADAL" clId="{81C12008-411B-4117-84DC-A79C25CB72C8}" dt="2021-09-10T03:11:14.213" v="24" actId="2696"/>
        <pc:sldMkLst>
          <pc:docMk/>
          <pc:sldMk cId="0" sldId="277"/>
        </pc:sldMkLst>
      </pc:sldChg>
      <pc:sldChg chg="del">
        <pc:chgData name="Galih_P_Fitrianto" userId="eb9007ab-ab3c-47d3-a835-de9ea0642185" providerId="ADAL" clId="{81C12008-411B-4117-84DC-A79C25CB72C8}" dt="2021-09-10T03:11:14.442" v="31" actId="2696"/>
        <pc:sldMkLst>
          <pc:docMk/>
          <pc:sldMk cId="0" sldId="279"/>
        </pc:sldMkLst>
      </pc:sldChg>
      <pc:sldChg chg="del">
        <pc:chgData name="Galih_P_Fitrianto" userId="eb9007ab-ab3c-47d3-a835-de9ea0642185" providerId="ADAL" clId="{81C12008-411B-4117-84DC-A79C25CB72C8}" dt="2021-09-10T03:11:14.276" v="27" actId="2696"/>
        <pc:sldMkLst>
          <pc:docMk/>
          <pc:sldMk cId="0" sldId="280"/>
        </pc:sldMkLst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0" sldId="281"/>
        </pc:sldMkLst>
      </pc:sldChg>
      <pc:sldChg chg="del">
        <pc:chgData name="Galih_P_Fitrianto" userId="eb9007ab-ab3c-47d3-a835-de9ea0642185" providerId="ADAL" clId="{81C12008-411B-4117-84DC-A79C25CB72C8}" dt="2021-09-10T03:11:14.409" v="30" actId="2696"/>
        <pc:sldMkLst>
          <pc:docMk/>
          <pc:sldMk cId="0" sldId="282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83"/>
        </pc:sldMkLst>
      </pc:sldChg>
      <pc:sldChg chg="addSp modSp add">
        <pc:chgData name="Galih_P_Fitrianto" userId="eb9007ab-ab3c-47d3-a835-de9ea0642185" providerId="ADAL" clId="{81C12008-411B-4117-84DC-A79C25CB72C8}" dt="2021-09-10T03:21:01.337" v="159" actId="20577"/>
        <pc:sldMkLst>
          <pc:docMk/>
          <pc:sldMk cId="0" sldId="284"/>
        </pc:sldMkLst>
        <pc:spChg chg="add mod">
          <ac:chgData name="Galih_P_Fitrianto" userId="eb9007ab-ab3c-47d3-a835-de9ea0642185" providerId="ADAL" clId="{81C12008-411B-4117-84DC-A79C25CB72C8}" dt="2021-09-10T03:21:01.337" v="159" actId="20577"/>
          <ac:spMkLst>
            <pc:docMk/>
            <pc:sldMk cId="0" sldId="284"/>
            <ac:spMk id="4" creationId="{E06B9ADC-BEF0-43F8-B6F4-D2A12B0A1D10}"/>
          </ac:spMkLst>
        </pc:spChg>
        <pc:spChg chg="mod">
          <ac:chgData name="Galih_P_Fitrianto" userId="eb9007ab-ab3c-47d3-a835-de9ea0642185" providerId="ADAL" clId="{81C12008-411B-4117-84DC-A79C25CB72C8}" dt="2021-09-10T03:20:38.422" v="101" actId="1076"/>
          <ac:spMkLst>
            <pc:docMk/>
            <pc:sldMk cId="0" sldId="284"/>
            <ac:spMk id="680" creationId="{00000000-0000-0000-0000-000000000000}"/>
          </ac:spMkLst>
        </pc:spChg>
        <pc:picChg chg="mod">
          <ac:chgData name="Galih_P_Fitrianto" userId="eb9007ab-ab3c-47d3-a835-de9ea0642185" providerId="ADAL" clId="{81C12008-411B-4117-84DC-A79C25CB72C8}" dt="2021-09-10T03:20:41.155" v="102" actId="1076"/>
          <ac:picMkLst>
            <pc:docMk/>
            <pc:sldMk cId="0" sldId="284"/>
            <ac:picMk id="681" creationId="{00000000-0000-0000-0000-000000000000}"/>
          </ac:picMkLst>
        </pc:picChg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85"/>
        </pc:sldMkLst>
      </pc:sldChg>
      <pc:sldChg chg="add del">
        <pc:chgData name="Galih_P_Fitrianto" userId="eb9007ab-ab3c-47d3-a835-de9ea0642185" providerId="ADAL" clId="{81C12008-411B-4117-84DC-A79C25CB72C8}" dt="2021-09-10T03:16:43.165" v="70" actId="2696"/>
        <pc:sldMkLst>
          <pc:docMk/>
          <pc:sldMk cId="2157009747" sldId="286"/>
        </pc:sldMkLst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0" sldId="287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88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89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91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92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93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94"/>
        </pc:sldMkLst>
      </pc:sldChg>
      <pc:sldChg chg="add del">
        <pc:chgData name="Galih_P_Fitrianto" userId="eb9007ab-ab3c-47d3-a835-de9ea0642185" providerId="ADAL" clId="{81C12008-411B-4117-84DC-A79C25CB72C8}" dt="2021-09-10T03:16:21.330" v="68" actId="2696"/>
        <pc:sldMkLst>
          <pc:docMk/>
          <pc:sldMk cId="3435985894" sldId="304"/>
        </pc:sldMkLst>
      </pc:sldChg>
      <pc:sldChg chg="del">
        <pc:chgData name="Galih_P_Fitrianto" userId="eb9007ab-ab3c-47d3-a835-de9ea0642185" providerId="ADAL" clId="{81C12008-411B-4117-84DC-A79C25CB72C8}" dt="2021-09-10T03:11:14.227" v="26" actId="2696"/>
        <pc:sldMkLst>
          <pc:docMk/>
          <pc:sldMk cId="2462467044" sldId="305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3162961845" sldId="305"/>
        </pc:sldMkLst>
      </pc:sldChg>
      <pc:sldChg chg="delSp add setBg delDesignElem">
        <pc:chgData name="Galih_P_Fitrianto" userId="eb9007ab-ab3c-47d3-a835-de9ea0642185" providerId="ADAL" clId="{81C12008-411B-4117-84DC-A79C25CB72C8}" dt="2021-09-10T03:13:32.442" v="56"/>
        <pc:sldMkLst>
          <pc:docMk/>
          <pc:sldMk cId="2477350115" sldId="306"/>
        </pc:sldMkLst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477350115" sldId="306"/>
            <ac:spMk id="15" creationId="{42A4FC2C-047E-45A5-965D-8E1E3BF09BC6}"/>
          </ac:spMkLst>
        </pc:spChg>
      </pc:sldChg>
      <pc:sldChg chg="delSp add setBg delDesignElem">
        <pc:chgData name="Galih_P_Fitrianto" userId="eb9007ab-ab3c-47d3-a835-de9ea0642185" providerId="ADAL" clId="{81C12008-411B-4117-84DC-A79C25CB72C8}" dt="2021-09-10T03:13:32.442" v="56"/>
        <pc:sldMkLst>
          <pc:docMk/>
          <pc:sldMk cId="2129073919" sldId="316"/>
        </pc:sldMkLst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9" creationId="{F3060C83-F051-4F0E-ABAD-AA0DFC48B218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11" creationId="{83C98ABE-055B-441F-B07E-44F97F083C39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13" creationId="{29FDB030-9B49-4CED-8CCD-4D99382388AC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15" creationId="{3783CA14-24A1-485C-8B30-D6A5D87987AD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17" creationId="{9A97C86A-04D6-40F7-AE84-31AB43E6A846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19" creationId="{FF9F2414-84E8-453E-B1F3-389FDE8192D9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129073919" sldId="316"/>
            <ac:spMk id="21" creationId="{3ECA69A1-7536-43AC-85EF-C7106179F5ED}"/>
          </ac:spMkLst>
        </pc:spChg>
      </pc:sldChg>
      <pc:sldChg chg="delSp add setBg delDesignElem">
        <pc:chgData name="Galih_P_Fitrianto" userId="eb9007ab-ab3c-47d3-a835-de9ea0642185" providerId="ADAL" clId="{81C12008-411B-4117-84DC-A79C25CB72C8}" dt="2021-09-10T03:13:32.442" v="56"/>
        <pc:sldMkLst>
          <pc:docMk/>
          <pc:sldMk cId="1628297516" sldId="317"/>
        </pc:sldMkLst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7" creationId="{F3060C83-F051-4F0E-ABAD-AA0DFC48B218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9" creationId="{83C98ABE-055B-441F-B07E-44F97F083C39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11" creationId="{29FDB030-9B49-4CED-8CCD-4D99382388AC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13" creationId="{3783CA14-24A1-485C-8B30-D6A5D87987AD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15" creationId="{9A97C86A-04D6-40F7-AE84-31AB43E6A846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17" creationId="{FF9F2414-84E8-453E-B1F3-389FDE8192D9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1628297516" sldId="317"/>
            <ac:spMk id="19" creationId="{3ECA69A1-7536-43AC-85EF-C7106179F5ED}"/>
          </ac:spMkLst>
        </pc:spChg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1833348896" sldId="318"/>
        </pc:sldMkLst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3116350581" sldId="2134805062"/>
        </pc:sldMkLst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2421473822" sldId="2134805063"/>
        </pc:sldMkLst>
      </pc:sldChg>
      <pc:sldChg chg="delSp add del setBg delDesignElem">
        <pc:chgData name="Galih_P_Fitrianto" userId="eb9007ab-ab3c-47d3-a835-de9ea0642185" providerId="ADAL" clId="{81C12008-411B-4117-84DC-A79C25CB72C8}" dt="2021-09-10T03:13:32.442" v="56"/>
        <pc:sldMkLst>
          <pc:docMk/>
          <pc:sldMk cId="2972271658" sldId="2134805064"/>
        </pc:sldMkLst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9" creationId="{F3060C83-F051-4F0E-ABAD-AA0DFC48B218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11" creationId="{83C98ABE-055B-441F-B07E-44F97F083C39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13" creationId="{29FDB030-9B49-4CED-8CCD-4D99382388AC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15" creationId="{3783CA14-24A1-485C-8B30-D6A5D87987AD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17" creationId="{9A97C86A-04D6-40F7-AE84-31AB43E6A846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19" creationId="{FF9F2414-84E8-453E-B1F3-389FDE8192D9}"/>
          </ac:spMkLst>
        </pc:spChg>
        <pc:spChg chg="del">
          <ac:chgData name="Galih_P_Fitrianto" userId="eb9007ab-ab3c-47d3-a835-de9ea0642185" providerId="ADAL" clId="{81C12008-411B-4117-84DC-A79C25CB72C8}" dt="2021-09-10T03:13:32.442" v="56"/>
          <ac:spMkLst>
            <pc:docMk/>
            <pc:sldMk cId="2972271658" sldId="2134805064"/>
            <ac:spMk id="21" creationId="{3ECA69A1-7536-43AC-85EF-C7106179F5ED}"/>
          </ac:spMkLst>
        </pc:spChg>
      </pc:sldChg>
      <pc:sldChg chg="add del">
        <pc:chgData name="Galih_P_Fitrianto" userId="eb9007ab-ab3c-47d3-a835-de9ea0642185" providerId="ADAL" clId="{81C12008-411B-4117-84DC-A79C25CB72C8}" dt="2021-09-10T03:16:43.887" v="71" actId="2696"/>
        <pc:sldMkLst>
          <pc:docMk/>
          <pc:sldMk cId="2886617368" sldId="2134805066"/>
        </pc:sldMkLst>
      </pc:sldChg>
      <pc:sldChg chg="del">
        <pc:chgData name="Galih_P_Fitrianto" userId="eb9007ab-ab3c-47d3-a835-de9ea0642185" providerId="ADAL" clId="{81C12008-411B-4117-84DC-A79C25CB72C8}" dt="2021-09-10T03:11:14.878" v="41" actId="2696"/>
        <pc:sldMkLst>
          <pc:docMk/>
          <pc:sldMk cId="2914428749" sldId="2134805066"/>
        </pc:sldMkLst>
      </pc:sldChg>
      <pc:sldChg chg="del">
        <pc:chgData name="Galih_P_Fitrianto" userId="eb9007ab-ab3c-47d3-a835-de9ea0642185" providerId="ADAL" clId="{81C12008-411B-4117-84DC-A79C25CB72C8}" dt="2021-09-10T03:11:14.905" v="43" actId="2696"/>
        <pc:sldMkLst>
          <pc:docMk/>
          <pc:sldMk cId="2571815023" sldId="2134805067"/>
        </pc:sldMkLst>
      </pc:sldChg>
      <pc:sldChg chg="del">
        <pc:chgData name="Galih_P_Fitrianto" userId="eb9007ab-ab3c-47d3-a835-de9ea0642185" providerId="ADAL" clId="{81C12008-411B-4117-84DC-A79C25CB72C8}" dt="2021-09-10T03:11:14.986" v="49" actId="2696"/>
        <pc:sldMkLst>
          <pc:docMk/>
          <pc:sldMk cId="2408553272" sldId="2134805068"/>
        </pc:sldMkLst>
      </pc:sldChg>
      <pc:sldChg chg="del">
        <pc:chgData name="Galih_P_Fitrianto" userId="eb9007ab-ab3c-47d3-a835-de9ea0642185" providerId="ADAL" clId="{81C12008-411B-4117-84DC-A79C25CB72C8}" dt="2021-09-10T03:11:14.960" v="48" actId="2696"/>
        <pc:sldMkLst>
          <pc:docMk/>
          <pc:sldMk cId="1008358551" sldId="2134805069"/>
        </pc:sldMkLst>
      </pc:sldChg>
      <pc:sldChg chg="del">
        <pc:chgData name="Galih_P_Fitrianto" userId="eb9007ab-ab3c-47d3-a835-de9ea0642185" providerId="ADAL" clId="{81C12008-411B-4117-84DC-A79C25CB72C8}" dt="2021-09-10T03:11:14.925" v="45" actId="2696"/>
        <pc:sldMkLst>
          <pc:docMk/>
          <pc:sldMk cId="3969778597" sldId="2134805070"/>
        </pc:sldMkLst>
      </pc:sldChg>
      <pc:sldChg chg="del">
        <pc:chgData name="Galih_P_Fitrianto" userId="eb9007ab-ab3c-47d3-a835-de9ea0642185" providerId="ADAL" clId="{81C12008-411B-4117-84DC-A79C25CB72C8}" dt="2021-09-10T03:11:14.916" v="44" actId="2696"/>
        <pc:sldMkLst>
          <pc:docMk/>
          <pc:sldMk cId="3753178861" sldId="2134805071"/>
        </pc:sldMkLst>
      </pc:sldChg>
      <pc:sldChg chg="del">
        <pc:chgData name="Galih_P_Fitrianto" userId="eb9007ab-ab3c-47d3-a835-de9ea0642185" providerId="ADAL" clId="{81C12008-411B-4117-84DC-A79C25CB72C8}" dt="2021-09-10T03:11:14.085" v="16" actId="2696"/>
        <pc:sldMkLst>
          <pc:docMk/>
          <pc:sldMk cId="2683194649" sldId="2134805080"/>
        </pc:sldMkLst>
      </pc:sldChg>
      <pc:sldChg chg="del">
        <pc:chgData name="Galih_P_Fitrianto" userId="eb9007ab-ab3c-47d3-a835-de9ea0642185" providerId="ADAL" clId="{81C12008-411B-4117-84DC-A79C25CB72C8}" dt="2021-09-10T03:11:14.093" v="17" actId="2696"/>
        <pc:sldMkLst>
          <pc:docMk/>
          <pc:sldMk cId="2920461348" sldId="2134805081"/>
        </pc:sldMkLst>
      </pc:sldChg>
      <pc:sldChg chg="del">
        <pc:chgData name="Galih_P_Fitrianto" userId="eb9007ab-ab3c-47d3-a835-de9ea0642185" providerId="ADAL" clId="{81C12008-411B-4117-84DC-A79C25CB72C8}" dt="2021-09-10T03:11:14.934" v="46" actId="2696"/>
        <pc:sldMkLst>
          <pc:docMk/>
          <pc:sldMk cId="104438741" sldId="2134805086"/>
        </pc:sldMkLst>
      </pc:sldChg>
      <pc:sldChg chg="del">
        <pc:chgData name="Galih_P_Fitrianto" userId="eb9007ab-ab3c-47d3-a835-de9ea0642185" providerId="ADAL" clId="{81C12008-411B-4117-84DC-A79C25CB72C8}" dt="2021-09-10T03:11:14.952" v="47" actId="2696"/>
        <pc:sldMkLst>
          <pc:docMk/>
          <pc:sldMk cId="3359062718" sldId="2134805087"/>
        </pc:sldMkLst>
      </pc:sldChg>
      <pc:sldChg chg="del">
        <pc:chgData name="Galih_P_Fitrianto" userId="eb9007ab-ab3c-47d3-a835-de9ea0642185" providerId="ADAL" clId="{81C12008-411B-4117-84DC-A79C25CB72C8}" dt="2021-09-10T03:11:14.894" v="42" actId="2696"/>
        <pc:sldMkLst>
          <pc:docMk/>
          <pc:sldMk cId="3632189928" sldId="2134805088"/>
        </pc:sldMkLst>
      </pc:sldChg>
      <pc:sldChg chg="del">
        <pc:chgData name="Galih_P_Fitrianto" userId="eb9007ab-ab3c-47d3-a835-de9ea0642185" providerId="ADAL" clId="{81C12008-411B-4117-84DC-A79C25CB72C8}" dt="2021-09-10T03:11:14.119" v="18" actId="2696"/>
        <pc:sldMkLst>
          <pc:docMk/>
          <pc:sldMk cId="704014922" sldId="2134805090"/>
        </pc:sldMkLst>
      </pc:sldChg>
      <pc:sldChg chg="del">
        <pc:chgData name="Galih_P_Fitrianto" userId="eb9007ab-ab3c-47d3-a835-de9ea0642185" providerId="ADAL" clId="{81C12008-411B-4117-84DC-A79C25CB72C8}" dt="2021-09-10T03:11:14.146" v="19" actId="2696"/>
        <pc:sldMkLst>
          <pc:docMk/>
          <pc:sldMk cId="617719743" sldId="2134805092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3239768954" sldId="2134805092"/>
        </pc:sldMkLst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1554218534" sldId="2134805094"/>
        </pc:sldMkLst>
      </pc:sldChg>
      <pc:sldChg chg="add del">
        <pc:chgData name="Galih_P_Fitrianto" userId="eb9007ab-ab3c-47d3-a835-de9ea0642185" providerId="ADAL" clId="{81C12008-411B-4117-84DC-A79C25CB72C8}" dt="2021-09-10T03:13:32.442" v="56"/>
        <pc:sldMkLst>
          <pc:docMk/>
          <pc:sldMk cId="1579706000" sldId="2134805095"/>
        </pc:sldMkLst>
      </pc:sldChg>
      <pc:sldChg chg="modSp add">
        <pc:chgData name="Galih_P_Fitrianto" userId="eb9007ab-ab3c-47d3-a835-de9ea0642185" providerId="ADAL" clId="{81C12008-411B-4117-84DC-A79C25CB72C8}" dt="2021-09-10T03:23:17.850" v="175" actId="20577"/>
        <pc:sldMkLst>
          <pc:docMk/>
          <pc:sldMk cId="0" sldId="2134805097"/>
        </pc:sldMkLst>
        <pc:spChg chg="mod">
          <ac:chgData name="Galih_P_Fitrianto" userId="eb9007ab-ab3c-47d3-a835-de9ea0642185" providerId="ADAL" clId="{81C12008-411B-4117-84DC-A79C25CB72C8}" dt="2021-09-10T03:23:17.850" v="175" actId="20577"/>
          <ac:spMkLst>
            <pc:docMk/>
            <pc:sldMk cId="0" sldId="2134805097"/>
            <ac:spMk id="244" creationId="{00000000-0000-0000-0000-000000000000}"/>
          </ac:spMkLst>
        </pc:spChg>
      </pc:sldChg>
      <pc:sldChg chg="del">
        <pc:chgData name="Galih_P_Fitrianto" userId="eb9007ab-ab3c-47d3-a835-de9ea0642185" providerId="ADAL" clId="{81C12008-411B-4117-84DC-A79C25CB72C8}" dt="2021-09-10T03:08:04.312" v="0" actId="2696"/>
        <pc:sldMkLst>
          <pc:docMk/>
          <pc:sldMk cId="2385893142" sldId="2134805098"/>
        </pc:sldMkLst>
      </pc:sldChg>
      <pc:sldChg chg="modSp add">
        <pc:chgData name="Galih_P_Fitrianto" userId="eb9007ab-ab3c-47d3-a835-de9ea0642185" providerId="ADAL" clId="{81C12008-411B-4117-84DC-A79C25CB72C8}" dt="2021-09-10T03:22:49.158" v="165" actId="20577"/>
        <pc:sldMkLst>
          <pc:docMk/>
          <pc:sldMk cId="4290849272" sldId="2134805098"/>
        </pc:sldMkLst>
        <pc:spChg chg="mod">
          <ac:chgData name="Galih_P_Fitrianto" userId="eb9007ab-ab3c-47d3-a835-de9ea0642185" providerId="ADAL" clId="{81C12008-411B-4117-84DC-A79C25CB72C8}" dt="2021-09-10T03:22:49.158" v="165" actId="20577"/>
          <ac:spMkLst>
            <pc:docMk/>
            <pc:sldMk cId="4290849272" sldId="2134805098"/>
            <ac:spMk id="249" creationId="{00000000-0000-0000-0000-000000000000}"/>
          </ac:spMkLst>
        </pc:spChg>
      </pc:sldChg>
      <pc:sldChg chg="del">
        <pc:chgData name="Galih_P_Fitrianto" userId="eb9007ab-ab3c-47d3-a835-de9ea0642185" providerId="ADAL" clId="{81C12008-411B-4117-84DC-A79C25CB72C8}" dt="2021-09-10T03:08:05.387" v="1" actId="2696"/>
        <pc:sldMkLst>
          <pc:docMk/>
          <pc:sldMk cId="3980301536" sldId="2134805099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134805100"/>
        </pc:sldMkLst>
      </pc:sldChg>
      <pc:sldChg chg="del">
        <pc:chgData name="Galih_P_Fitrianto" userId="eb9007ab-ab3c-47d3-a835-de9ea0642185" providerId="ADAL" clId="{81C12008-411B-4117-84DC-A79C25CB72C8}" dt="2021-09-10T03:11:13.837" v="7" actId="2696"/>
        <pc:sldMkLst>
          <pc:docMk/>
          <pc:sldMk cId="0" sldId="2134805101"/>
        </pc:sldMkLst>
      </pc:sldChg>
      <pc:sldChg chg="add del">
        <pc:chgData name="Galih_P_Fitrianto" userId="eb9007ab-ab3c-47d3-a835-de9ea0642185" providerId="ADAL" clId="{81C12008-411B-4117-84DC-A79C25CB72C8}" dt="2021-09-10T03:16:45.263" v="73" actId="2696"/>
        <pc:sldMkLst>
          <pc:docMk/>
          <pc:sldMk cId="3515261223" sldId="2134805101"/>
        </pc:sldMkLst>
      </pc:sldChg>
      <pc:sldChg chg="add del">
        <pc:chgData name="Galih_P_Fitrianto" userId="eb9007ab-ab3c-47d3-a835-de9ea0642185" providerId="ADAL" clId="{81C12008-411B-4117-84DC-A79C25CB72C8}" dt="2021-09-10T03:16:45.820" v="74" actId="2696"/>
        <pc:sldMkLst>
          <pc:docMk/>
          <pc:sldMk cId="2504837863" sldId="2134805102"/>
        </pc:sldMkLst>
      </pc:sldChg>
      <pc:sldChg chg="del">
        <pc:chgData name="Galih_P_Fitrianto" userId="eb9007ab-ab3c-47d3-a835-de9ea0642185" providerId="ADAL" clId="{81C12008-411B-4117-84DC-A79C25CB72C8}" dt="2021-09-10T03:11:13.786" v="4" actId="2696"/>
        <pc:sldMkLst>
          <pc:docMk/>
          <pc:sldMk cId="1674121865" sldId="2134805103"/>
        </pc:sldMkLst>
      </pc:sldChg>
      <pc:sldChg chg="add del">
        <pc:chgData name="Galih_P_Fitrianto" userId="eb9007ab-ab3c-47d3-a835-de9ea0642185" providerId="ADAL" clId="{81C12008-411B-4117-84DC-A79C25CB72C8}" dt="2021-09-10T03:16:46.692" v="75" actId="2696"/>
        <pc:sldMkLst>
          <pc:docMk/>
          <pc:sldMk cId="3746379572" sldId="2134805103"/>
        </pc:sldMkLst>
      </pc:sldChg>
      <pc:sldChg chg="addSp delSp modSp add">
        <pc:chgData name="Galih_P_Fitrianto" userId="eb9007ab-ab3c-47d3-a835-de9ea0642185" providerId="ADAL" clId="{81C12008-411B-4117-84DC-A79C25CB72C8}" dt="2021-09-10T03:17:42.190" v="98" actId="1076"/>
        <pc:sldMkLst>
          <pc:docMk/>
          <pc:sldMk cId="2033966699" sldId="2134805104"/>
        </pc:sldMkLst>
        <pc:spChg chg="add del">
          <ac:chgData name="Galih_P_Fitrianto" userId="eb9007ab-ab3c-47d3-a835-de9ea0642185" providerId="ADAL" clId="{81C12008-411B-4117-84DC-A79C25CB72C8}" dt="2021-09-10T03:17:32.439" v="96" actId="478"/>
          <ac:spMkLst>
            <pc:docMk/>
            <pc:sldMk cId="2033966699" sldId="2134805104"/>
            <ac:spMk id="6" creationId="{00000000-0000-0000-0000-000000000000}"/>
          </ac:spMkLst>
        </pc:spChg>
        <pc:graphicFrameChg chg="mod">
          <ac:chgData name="Galih_P_Fitrianto" userId="eb9007ab-ab3c-47d3-a835-de9ea0642185" providerId="ADAL" clId="{81C12008-411B-4117-84DC-A79C25CB72C8}" dt="2021-09-10T03:17:42.190" v="98" actId="1076"/>
          <ac:graphicFrameMkLst>
            <pc:docMk/>
            <pc:sldMk cId="2033966699" sldId="2134805104"/>
            <ac:graphicFrameMk id="3" creationId="{00000000-0000-0000-0000-000000000000}"/>
          </ac:graphicFrameMkLst>
        </pc:graphicFrameChg>
        <pc:picChg chg="add del mod">
          <ac:chgData name="Galih_P_Fitrianto" userId="eb9007ab-ab3c-47d3-a835-de9ea0642185" providerId="ADAL" clId="{81C12008-411B-4117-84DC-A79C25CB72C8}" dt="2021-09-10T03:17:28.796" v="95" actId="478"/>
          <ac:picMkLst>
            <pc:docMk/>
            <pc:sldMk cId="2033966699" sldId="2134805104"/>
            <ac:picMk id="2" creationId="{00000000-0000-0000-0000-000000000000}"/>
          </ac:picMkLst>
        </pc:picChg>
      </pc:sldChg>
      <pc:sldChg chg="del">
        <pc:chgData name="Galih_P_Fitrianto" userId="eb9007ab-ab3c-47d3-a835-de9ea0642185" providerId="ADAL" clId="{81C12008-411B-4117-84DC-A79C25CB72C8}" dt="2021-09-10T03:11:13.803" v="5" actId="2696"/>
        <pc:sldMkLst>
          <pc:docMk/>
          <pc:sldMk cId="2159845289" sldId="2134805104"/>
        </pc:sldMkLst>
      </pc:sldChg>
      <pc:sldChg chg="del">
        <pc:chgData name="Galih_P_Fitrianto" userId="eb9007ab-ab3c-47d3-a835-de9ea0642185" providerId="ADAL" clId="{81C12008-411B-4117-84DC-A79C25CB72C8}" dt="2021-09-10T03:11:13.824" v="6" actId="2696"/>
        <pc:sldMkLst>
          <pc:docMk/>
          <pc:sldMk cId="951059718" sldId="2134805105"/>
        </pc:sldMkLst>
      </pc:sldChg>
      <pc:sldChg chg="del">
        <pc:chgData name="Galih_P_Fitrianto" userId="eb9007ab-ab3c-47d3-a835-de9ea0642185" providerId="ADAL" clId="{81C12008-411B-4117-84DC-A79C25CB72C8}" dt="2021-09-10T03:11:13.756" v="2" actId="2696"/>
        <pc:sldMkLst>
          <pc:docMk/>
          <pc:sldMk cId="1097788041" sldId="2134805106"/>
        </pc:sldMkLst>
      </pc:sldChg>
      <pc:sldChg chg="del">
        <pc:chgData name="Galih_P_Fitrianto" userId="eb9007ab-ab3c-47d3-a835-de9ea0642185" providerId="ADAL" clId="{81C12008-411B-4117-84DC-A79C25CB72C8}" dt="2021-09-10T03:11:13.774" v="3" actId="2696"/>
        <pc:sldMkLst>
          <pc:docMk/>
          <pc:sldMk cId="1775200641" sldId="2134805107"/>
        </pc:sldMkLst>
      </pc:sldChg>
      <pc:sldChg chg="del">
        <pc:chgData name="Galih_P_Fitrianto" userId="eb9007ab-ab3c-47d3-a835-de9ea0642185" providerId="ADAL" clId="{81C12008-411B-4117-84DC-A79C25CB72C8}" dt="2021-09-10T03:11:14.156" v="20" actId="2696"/>
        <pc:sldMkLst>
          <pc:docMk/>
          <pc:sldMk cId="3738200897" sldId="2134805108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4046798184" sldId="2134805108"/>
        </pc:sldMkLst>
      </pc:sldChg>
      <pc:sldChg chg="del">
        <pc:chgData name="Galih_P_Fitrianto" userId="eb9007ab-ab3c-47d3-a835-de9ea0642185" providerId="ADAL" clId="{81C12008-411B-4117-84DC-A79C25CB72C8}" dt="2021-09-10T03:11:13.860" v="8" actId="2696"/>
        <pc:sldMkLst>
          <pc:docMk/>
          <pc:sldMk cId="630271660" sldId="2134805109"/>
        </pc:sldMkLst>
      </pc:sldChg>
      <pc:sldChg chg="add setBg">
        <pc:chgData name="Galih_P_Fitrianto" userId="eb9007ab-ab3c-47d3-a835-de9ea0642185" providerId="ADAL" clId="{81C12008-411B-4117-84DC-A79C25CB72C8}" dt="2021-09-10T03:12:37.698" v="51"/>
        <pc:sldMkLst>
          <pc:docMk/>
          <pc:sldMk cId="1790719800" sldId="2134805109"/>
        </pc:sldMkLst>
      </pc:sldChg>
      <pc:sldChg chg="add setBg">
        <pc:chgData name="Galih_P_Fitrianto" userId="eb9007ab-ab3c-47d3-a835-de9ea0642185" providerId="ADAL" clId="{81C12008-411B-4117-84DC-A79C25CB72C8}" dt="2021-09-10T03:12:37.698" v="51"/>
        <pc:sldMkLst>
          <pc:docMk/>
          <pc:sldMk cId="443901022" sldId="2134805110"/>
        </pc:sldMkLst>
      </pc:sldChg>
      <pc:sldChg chg="del">
        <pc:chgData name="Galih_P_Fitrianto" userId="eb9007ab-ab3c-47d3-a835-de9ea0642185" providerId="ADAL" clId="{81C12008-411B-4117-84DC-A79C25CB72C8}" dt="2021-09-10T03:11:13.880" v="9" actId="2696"/>
        <pc:sldMkLst>
          <pc:docMk/>
          <pc:sldMk cId="2659319177" sldId="2134805110"/>
        </pc:sldMkLst>
      </pc:sldChg>
      <pc:sldChg chg="add setBg">
        <pc:chgData name="Galih_P_Fitrianto" userId="eb9007ab-ab3c-47d3-a835-de9ea0642185" providerId="ADAL" clId="{81C12008-411B-4117-84DC-A79C25CB72C8}" dt="2021-09-10T03:12:37.698" v="51"/>
        <pc:sldMkLst>
          <pc:docMk/>
          <pc:sldMk cId="1145933374" sldId="2134805111"/>
        </pc:sldMkLst>
      </pc:sldChg>
      <pc:sldChg chg="del">
        <pc:chgData name="Galih_P_Fitrianto" userId="eb9007ab-ab3c-47d3-a835-de9ea0642185" providerId="ADAL" clId="{81C12008-411B-4117-84DC-A79C25CB72C8}" dt="2021-09-10T03:11:13.938" v="10" actId="2696"/>
        <pc:sldMkLst>
          <pc:docMk/>
          <pc:sldMk cId="4033755654" sldId="2134805111"/>
        </pc:sldMkLst>
      </pc:sldChg>
      <pc:sldChg chg="del">
        <pc:chgData name="Galih_P_Fitrianto" userId="eb9007ab-ab3c-47d3-a835-de9ea0642185" providerId="ADAL" clId="{81C12008-411B-4117-84DC-A79C25CB72C8}" dt="2021-09-10T03:11:13.989" v="13" actId="2696"/>
        <pc:sldMkLst>
          <pc:docMk/>
          <pc:sldMk cId="2540677915" sldId="2134805112"/>
        </pc:sldMkLst>
      </pc:sldChg>
      <pc:sldChg chg="modSp add">
        <pc:chgData name="Galih_P_Fitrianto" userId="eb9007ab-ab3c-47d3-a835-de9ea0642185" providerId="ADAL" clId="{81C12008-411B-4117-84DC-A79C25CB72C8}" dt="2021-09-10T03:22:56.806" v="168" actId="20577"/>
        <pc:sldMkLst>
          <pc:docMk/>
          <pc:sldMk cId="2749929507" sldId="2134805112"/>
        </pc:sldMkLst>
        <pc:spChg chg="mod">
          <ac:chgData name="Galih_P_Fitrianto" userId="eb9007ab-ab3c-47d3-a835-de9ea0642185" providerId="ADAL" clId="{81C12008-411B-4117-84DC-A79C25CB72C8}" dt="2021-09-10T03:22:56.806" v="168" actId="20577"/>
          <ac:spMkLst>
            <pc:docMk/>
            <pc:sldMk cId="2749929507" sldId="2134805112"/>
            <ac:spMk id="249" creationId="{00000000-0000-0000-0000-000000000000}"/>
          </ac:spMkLst>
        </pc:spChg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2195758212" sldId="2134805113"/>
        </pc:sldMkLst>
      </pc:sldChg>
      <pc:sldChg chg="del">
        <pc:chgData name="Galih_P_Fitrianto" userId="eb9007ab-ab3c-47d3-a835-de9ea0642185" providerId="ADAL" clId="{81C12008-411B-4117-84DC-A79C25CB72C8}" dt="2021-09-10T03:11:13.974" v="12" actId="2696"/>
        <pc:sldMkLst>
          <pc:docMk/>
          <pc:sldMk cId="2544209014" sldId="2134805113"/>
        </pc:sldMkLst>
      </pc:sldChg>
      <pc:sldChg chg="modSp add">
        <pc:chgData name="Galih_P_Fitrianto" userId="eb9007ab-ab3c-47d3-a835-de9ea0642185" providerId="ADAL" clId="{81C12008-411B-4117-84DC-A79C25CB72C8}" dt="2021-09-10T03:23:03.574" v="171" actId="20577"/>
        <pc:sldMkLst>
          <pc:docMk/>
          <pc:sldMk cId="1467777138" sldId="2134805114"/>
        </pc:sldMkLst>
        <pc:spChg chg="mod">
          <ac:chgData name="Galih_P_Fitrianto" userId="eb9007ab-ab3c-47d3-a835-de9ea0642185" providerId="ADAL" clId="{81C12008-411B-4117-84DC-A79C25CB72C8}" dt="2021-09-10T03:23:03.574" v="171" actId="20577"/>
          <ac:spMkLst>
            <pc:docMk/>
            <pc:sldMk cId="1467777138" sldId="2134805114"/>
            <ac:spMk id="249" creationId="{00000000-0000-0000-0000-000000000000}"/>
          </ac:spMkLst>
        </pc:spChg>
      </pc:sldChg>
      <pc:sldChg chg="del">
        <pc:chgData name="Galih_P_Fitrianto" userId="eb9007ab-ab3c-47d3-a835-de9ea0642185" providerId="ADAL" clId="{81C12008-411B-4117-84DC-A79C25CB72C8}" dt="2021-09-10T03:11:13.958" v="11" actId="2696"/>
        <pc:sldMkLst>
          <pc:docMk/>
          <pc:sldMk cId="1579158143" sldId="2134805114"/>
        </pc:sldMkLst>
      </pc:sldChg>
      <pc:sldChg chg="del">
        <pc:chgData name="Galih_P_Fitrianto" userId="eb9007ab-ab3c-47d3-a835-de9ea0642185" providerId="ADAL" clId="{81C12008-411B-4117-84DC-A79C25CB72C8}" dt="2021-09-10T03:11:14.169" v="21" actId="2696"/>
        <pc:sldMkLst>
          <pc:docMk/>
          <pc:sldMk cId="105154479" sldId="2134805115"/>
        </pc:sldMkLst>
      </pc:sldChg>
      <pc:sldChg chg="add setBg">
        <pc:chgData name="Galih_P_Fitrianto" userId="eb9007ab-ab3c-47d3-a835-de9ea0642185" providerId="ADAL" clId="{81C12008-411B-4117-84DC-A79C25CB72C8}" dt="2021-09-10T03:12:37.698" v="51"/>
        <pc:sldMkLst>
          <pc:docMk/>
          <pc:sldMk cId="3073078435" sldId="2134805115"/>
        </pc:sldMkLst>
      </pc:sldChg>
      <pc:sldChg chg="add">
        <pc:chgData name="Galih_P_Fitrianto" userId="eb9007ab-ab3c-47d3-a835-de9ea0642185" providerId="ADAL" clId="{81C12008-411B-4117-84DC-A79C25CB72C8}" dt="2021-09-10T03:12:37.698" v="51"/>
        <pc:sldMkLst>
          <pc:docMk/>
          <pc:sldMk cId="0" sldId="2134805116"/>
        </pc:sldMkLst>
      </pc:sldChg>
      <pc:sldChg chg="del">
        <pc:chgData name="Galih_P_Fitrianto" userId="eb9007ab-ab3c-47d3-a835-de9ea0642185" providerId="ADAL" clId="{81C12008-411B-4117-84DC-A79C25CB72C8}" dt="2021-09-10T03:11:14.192" v="22" actId="2696"/>
        <pc:sldMkLst>
          <pc:docMk/>
          <pc:sldMk cId="3033837183" sldId="2134805116"/>
        </pc:sldMkLst>
      </pc:sldChg>
      <pc:sldChg chg="modSp add">
        <pc:chgData name="Galih_P_Fitrianto" userId="eb9007ab-ab3c-47d3-a835-de9ea0642185" providerId="ADAL" clId="{81C12008-411B-4117-84DC-A79C25CB72C8}" dt="2021-09-10T03:23:08.417" v="174" actId="20577"/>
        <pc:sldMkLst>
          <pc:docMk/>
          <pc:sldMk cId="0" sldId="2134805117"/>
        </pc:sldMkLst>
        <pc:spChg chg="mod">
          <ac:chgData name="Galih_P_Fitrianto" userId="eb9007ab-ab3c-47d3-a835-de9ea0642185" providerId="ADAL" clId="{81C12008-411B-4117-84DC-A79C25CB72C8}" dt="2021-09-10T03:23:08.417" v="174" actId="20577"/>
          <ac:spMkLst>
            <pc:docMk/>
            <pc:sldMk cId="0" sldId="2134805117"/>
            <ac:spMk id="249" creationId="{00000000-0000-0000-0000-000000000000}"/>
          </ac:spMkLst>
        </pc:spChg>
      </pc:sldChg>
      <pc:sldChg chg="del">
        <pc:chgData name="Galih_P_Fitrianto" userId="eb9007ab-ab3c-47d3-a835-de9ea0642185" providerId="ADAL" clId="{81C12008-411B-4117-84DC-A79C25CB72C8}" dt="2021-09-10T03:11:14.204" v="23" actId="2696"/>
        <pc:sldMkLst>
          <pc:docMk/>
          <pc:sldMk cId="2208151705" sldId="2134805117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3286714055" sldId="2134805118"/>
        </pc:sldMkLst>
      </pc:sldChg>
      <pc:sldChg chg="add">
        <pc:chgData name="Galih_P_Fitrianto" userId="eb9007ab-ab3c-47d3-a835-de9ea0642185" providerId="ADAL" clId="{81C12008-411B-4117-84DC-A79C25CB72C8}" dt="2021-09-10T03:13:32.442" v="56"/>
        <pc:sldMkLst>
          <pc:docMk/>
          <pc:sldMk cId="0" sldId="2134808076"/>
        </pc:sldMkLst>
      </pc:sldChg>
      <pc:sldChg chg="modSp add">
        <pc:chgData name="Galih_P_Fitrianto" userId="eb9007ab-ab3c-47d3-a835-de9ea0642185" providerId="ADAL" clId="{81C12008-411B-4117-84DC-A79C25CB72C8}" dt="2021-09-10T03:21:58.985" v="162" actId="113"/>
        <pc:sldMkLst>
          <pc:docMk/>
          <pc:sldMk cId="2861927967" sldId="2134808077"/>
        </pc:sldMkLst>
        <pc:spChg chg="mod">
          <ac:chgData name="Galih_P_Fitrianto" userId="eb9007ab-ab3c-47d3-a835-de9ea0642185" providerId="ADAL" clId="{81C12008-411B-4117-84DC-A79C25CB72C8}" dt="2021-09-10T03:21:58.985" v="162" actId="113"/>
          <ac:spMkLst>
            <pc:docMk/>
            <pc:sldMk cId="2861927967" sldId="2134808077"/>
            <ac:spMk id="249" creationId="{00000000-0000-0000-0000-000000000000}"/>
          </ac:spMkLst>
        </pc:spChg>
      </pc:sldChg>
      <pc:sldChg chg="add del">
        <pc:chgData name="Galih_P_Fitrianto" userId="eb9007ab-ab3c-47d3-a835-de9ea0642185" providerId="ADAL" clId="{81C12008-411B-4117-84DC-A79C25CB72C8}" dt="2021-09-10T03:15:54.729" v="67" actId="2696"/>
        <pc:sldMkLst>
          <pc:docMk/>
          <pc:sldMk cId="3078587229" sldId="2134808078"/>
        </pc:sldMkLst>
      </pc:sldChg>
      <pc:sldMasterChg chg="addSp modSp delSldLayout modSldLayout">
        <pc:chgData name="Galih_P_Fitrianto" userId="eb9007ab-ab3c-47d3-a835-de9ea0642185" providerId="ADAL" clId="{81C12008-411B-4117-84DC-A79C25CB72C8}" dt="2021-09-10T03:25:03.982" v="185" actId="14100"/>
        <pc:sldMasterMkLst>
          <pc:docMk/>
          <pc:sldMasterMk cId="830823234" sldId="2147483648"/>
        </pc:sldMasterMkLst>
        <pc:picChg chg="add mod">
          <ac:chgData name="Galih_P_Fitrianto" userId="eb9007ab-ab3c-47d3-a835-de9ea0642185" providerId="ADAL" clId="{81C12008-411B-4117-84DC-A79C25CB72C8}" dt="2021-09-10T03:25:03.982" v="185" actId="14100"/>
          <ac:picMkLst>
            <pc:docMk/>
            <pc:sldMasterMk cId="830823234" sldId="2147483648"/>
            <ac:picMk id="7" creationId="{0F9458D1-E194-4498-A94E-31FF25738AF8}"/>
          </ac:picMkLst>
        </pc:picChg>
        <pc:sldLayoutChg chg="addSp modSp">
          <pc:chgData name="Galih_P_Fitrianto" userId="eb9007ab-ab3c-47d3-a835-de9ea0642185" providerId="ADAL" clId="{81C12008-411B-4117-84DC-A79C25CB72C8}" dt="2021-09-10T03:24:55.281" v="183" actId="14100"/>
          <pc:sldLayoutMkLst>
            <pc:docMk/>
            <pc:sldMasterMk cId="830823234" sldId="2147483648"/>
            <pc:sldLayoutMk cId="1387040683" sldId="2147483655"/>
          </pc:sldLayoutMkLst>
          <pc:picChg chg="add mod">
            <ac:chgData name="Galih_P_Fitrianto" userId="eb9007ab-ab3c-47d3-a835-de9ea0642185" providerId="ADAL" clId="{81C12008-411B-4117-84DC-A79C25CB72C8}" dt="2021-09-10T03:24:55.281" v="183" actId="14100"/>
            <ac:picMkLst>
              <pc:docMk/>
              <pc:sldMasterMk cId="830823234" sldId="2147483648"/>
              <pc:sldLayoutMk cId="1387040683" sldId="2147483655"/>
              <ac:picMk id="5" creationId="{F1729496-31FA-4BA7-8627-E9DEFA17F610}"/>
            </ac:picMkLst>
          </pc:picChg>
        </pc:sldLayoutChg>
        <pc:sldLayoutChg chg="del">
          <pc:chgData name="Galih_P_Fitrianto" userId="eb9007ab-ab3c-47d3-a835-de9ea0642185" providerId="ADAL" clId="{81C12008-411B-4117-84DC-A79C25CB72C8}" dt="2021-09-10T03:11:14.868" v="40" actId="2696"/>
          <pc:sldLayoutMkLst>
            <pc:docMk/>
            <pc:sldMasterMk cId="830823234" sldId="2147483648"/>
            <pc:sldLayoutMk cId="3676173389" sldId="2147483660"/>
          </pc:sldLayoutMkLst>
        </pc:sldLayoutChg>
        <pc:sldLayoutChg chg="del">
          <pc:chgData name="Galih_P_Fitrianto" userId="eb9007ab-ab3c-47d3-a835-de9ea0642185" providerId="ADAL" clId="{81C12008-411B-4117-84DC-A79C25CB72C8}" dt="2021-09-10T03:11:14.215" v="25" actId="2696"/>
          <pc:sldLayoutMkLst>
            <pc:docMk/>
            <pc:sldMasterMk cId="830823234" sldId="2147483648"/>
            <pc:sldLayoutMk cId="3407350691" sldId="214748366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EBFB1-268E-452F-AB32-6638601144C9}" type="doc">
      <dgm:prSet loTypeId="urn:microsoft.com/office/officeart/2005/8/layout/target3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65375F9-22A7-4A6C-AB74-433E8FD1AFBC}">
      <dgm:prSet phldrT="[Text]"/>
      <dgm:spPr/>
      <dgm:t>
        <a:bodyPr/>
        <a:lstStyle/>
        <a:p>
          <a:r>
            <a:rPr lang="en-US" dirty="0"/>
            <a:t>3 </a:t>
          </a:r>
          <a:r>
            <a:rPr lang="en-US" dirty="0">
              <a:highlight>
                <a:srgbClr val="FFFF00"/>
              </a:highlight>
            </a:rPr>
            <a:t>Role</a:t>
          </a:r>
        </a:p>
      </dgm:t>
    </dgm:pt>
    <dgm:pt modelId="{88C00D2B-234F-4E3C-A342-2524E7D297E8}" type="parTrans" cxnId="{01F27996-F9C9-41B1-974D-AFAD9F1E9F22}">
      <dgm:prSet/>
      <dgm:spPr/>
      <dgm:t>
        <a:bodyPr/>
        <a:lstStyle/>
        <a:p>
          <a:endParaRPr lang="en-US"/>
        </a:p>
      </dgm:t>
    </dgm:pt>
    <dgm:pt modelId="{E8C17B59-F4F9-4A4B-9CE1-C95259342E98}" type="sibTrans" cxnId="{01F27996-F9C9-41B1-974D-AFAD9F1E9F22}">
      <dgm:prSet/>
      <dgm:spPr/>
      <dgm:t>
        <a:bodyPr/>
        <a:lstStyle/>
        <a:p>
          <a:endParaRPr lang="en-US"/>
        </a:p>
      </dgm:t>
    </dgm:pt>
    <dgm:pt modelId="{AC4D6795-5108-4703-AA5D-F63C9B16473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highlight>
                <a:srgbClr val="FF9900"/>
              </a:highlight>
            </a:rPr>
            <a:t>Product Owner</a:t>
          </a:r>
        </a:p>
      </dgm:t>
    </dgm:pt>
    <dgm:pt modelId="{7A94D95B-54FA-4642-9BB8-C43404F1E256}" type="parTrans" cxnId="{1725C6BE-A3F6-4B49-9FE5-20E74E7C4975}">
      <dgm:prSet/>
      <dgm:spPr/>
      <dgm:t>
        <a:bodyPr/>
        <a:lstStyle/>
        <a:p>
          <a:endParaRPr lang="en-US"/>
        </a:p>
      </dgm:t>
    </dgm:pt>
    <dgm:pt modelId="{8504E344-7F7B-470E-8516-831B96FB8005}" type="sibTrans" cxnId="{1725C6BE-A3F6-4B49-9FE5-20E74E7C4975}">
      <dgm:prSet/>
      <dgm:spPr/>
      <dgm:t>
        <a:bodyPr/>
        <a:lstStyle/>
        <a:p>
          <a:endParaRPr lang="en-US"/>
        </a:p>
      </dgm:t>
    </dgm:pt>
    <dgm:pt modelId="{076F7805-B1AD-47B2-804C-F0FEA1FDE45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highlight>
                <a:srgbClr val="FF9900"/>
              </a:highlight>
            </a:rPr>
            <a:t>Scrum Master</a:t>
          </a:r>
        </a:p>
      </dgm:t>
    </dgm:pt>
    <dgm:pt modelId="{0718EC93-59F1-4A56-A99D-24C7650E5F52}" type="parTrans" cxnId="{0166287C-2070-453A-AB76-BC4FA4CC1FBB}">
      <dgm:prSet/>
      <dgm:spPr/>
      <dgm:t>
        <a:bodyPr/>
        <a:lstStyle/>
        <a:p>
          <a:endParaRPr lang="en-US"/>
        </a:p>
      </dgm:t>
    </dgm:pt>
    <dgm:pt modelId="{47D76DC9-E7BC-44E2-972D-2568ADD42B9B}" type="sibTrans" cxnId="{0166287C-2070-453A-AB76-BC4FA4CC1FBB}">
      <dgm:prSet/>
      <dgm:spPr/>
      <dgm:t>
        <a:bodyPr/>
        <a:lstStyle/>
        <a:p>
          <a:endParaRPr lang="en-US"/>
        </a:p>
      </dgm:t>
    </dgm:pt>
    <dgm:pt modelId="{1F9083C3-351F-4047-9BC2-BE9D2593994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dgm:style>
      </dgm:prSet>
      <dgm:spPr>
        <a:noFill/>
        <a:ln w="9525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5 </a:t>
          </a:r>
          <a:r>
            <a:rPr lang="en-US" dirty="0">
              <a:highlight>
                <a:srgbClr val="FFFF00"/>
              </a:highlight>
            </a:rPr>
            <a:t>Event</a:t>
          </a:r>
        </a:p>
      </dgm:t>
    </dgm:pt>
    <dgm:pt modelId="{17D04DF9-7D8D-46E1-93C7-D953BA7E4FA3}" type="parTrans" cxnId="{6C1A0973-C4C1-403E-9FE4-72DCE5EDA16E}">
      <dgm:prSet/>
      <dgm:spPr/>
      <dgm:t>
        <a:bodyPr/>
        <a:lstStyle/>
        <a:p>
          <a:endParaRPr lang="en-US"/>
        </a:p>
      </dgm:t>
    </dgm:pt>
    <dgm:pt modelId="{E78EC80D-63DE-42E0-85CD-FC7F942096FE}" type="sibTrans" cxnId="{6C1A0973-C4C1-403E-9FE4-72DCE5EDA16E}">
      <dgm:prSet/>
      <dgm:spPr/>
      <dgm:t>
        <a:bodyPr/>
        <a:lstStyle/>
        <a:p>
          <a:endParaRPr lang="en-US"/>
        </a:p>
      </dgm:t>
    </dgm:pt>
    <dgm:pt modelId="{28B14CA0-5436-41E3-99E3-6DA89CE5DCC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highlight>
                <a:srgbClr val="00FF00"/>
              </a:highlight>
            </a:rPr>
            <a:t>Sprint</a:t>
          </a:r>
        </a:p>
      </dgm:t>
    </dgm:pt>
    <dgm:pt modelId="{6275C3F1-CA7C-45B0-84A1-4686700901CE}" type="parTrans" cxnId="{030811B9-5EF0-4100-8191-3BB7D3B50F6E}">
      <dgm:prSet/>
      <dgm:spPr/>
      <dgm:t>
        <a:bodyPr/>
        <a:lstStyle/>
        <a:p>
          <a:endParaRPr lang="en-US"/>
        </a:p>
      </dgm:t>
    </dgm:pt>
    <dgm:pt modelId="{D606C837-078F-4786-A248-09B1E4DBD484}" type="sibTrans" cxnId="{030811B9-5EF0-4100-8191-3BB7D3B50F6E}">
      <dgm:prSet/>
      <dgm:spPr/>
      <dgm:t>
        <a:bodyPr/>
        <a:lstStyle/>
        <a:p>
          <a:endParaRPr lang="en-US"/>
        </a:p>
      </dgm:t>
    </dgm:pt>
    <dgm:pt modelId="{D8E70C4B-A808-4E40-9233-DD14A1009CA2}">
      <dgm:prSet phldrT="[Text]"/>
      <dgm:spPr/>
      <dgm:t>
        <a:bodyPr/>
        <a:lstStyle/>
        <a:p>
          <a:r>
            <a:rPr lang="en-US" dirty="0"/>
            <a:t>3 </a:t>
          </a:r>
          <a:r>
            <a:rPr lang="en-US" dirty="0">
              <a:highlight>
                <a:srgbClr val="FFFF00"/>
              </a:highlight>
            </a:rPr>
            <a:t>Artifact</a:t>
          </a:r>
        </a:p>
      </dgm:t>
    </dgm:pt>
    <dgm:pt modelId="{C4AA0F3D-1DDB-4669-8FA4-A60B6713596B}" type="parTrans" cxnId="{6E59D807-A4AB-428E-9035-1FFEEA890268}">
      <dgm:prSet/>
      <dgm:spPr/>
      <dgm:t>
        <a:bodyPr/>
        <a:lstStyle/>
        <a:p>
          <a:endParaRPr lang="en-US"/>
        </a:p>
      </dgm:t>
    </dgm:pt>
    <dgm:pt modelId="{7238043A-960C-4A58-A4A2-EFE3E00D522C}" type="sibTrans" cxnId="{6E59D807-A4AB-428E-9035-1FFEEA890268}">
      <dgm:prSet/>
      <dgm:spPr/>
      <dgm:t>
        <a:bodyPr/>
        <a:lstStyle/>
        <a:p>
          <a:endParaRPr lang="en-US"/>
        </a:p>
      </dgm:t>
    </dgm:pt>
    <dgm:pt modelId="{BC2A87F5-C8F1-4BB0-B5C2-6DF10481EF5B}">
      <dgm:prSet phldrT="[Text]" custT="1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sz="2000" b="1" dirty="0">
              <a:highlight>
                <a:srgbClr val="0000FF"/>
              </a:highlight>
            </a:rPr>
            <a:t>Product Backlog</a:t>
          </a:r>
        </a:p>
      </dgm:t>
    </dgm:pt>
    <dgm:pt modelId="{440BB2EC-B8A7-47EC-9B38-6621DEE2E183}" type="parTrans" cxnId="{992FBFCF-8E2A-4430-8835-0D537F0D4BF5}">
      <dgm:prSet/>
      <dgm:spPr/>
      <dgm:t>
        <a:bodyPr/>
        <a:lstStyle/>
        <a:p>
          <a:endParaRPr lang="en-US"/>
        </a:p>
      </dgm:t>
    </dgm:pt>
    <dgm:pt modelId="{3F799269-ABED-4A4C-B559-3ADBB2AED61A}" type="sibTrans" cxnId="{992FBFCF-8E2A-4430-8835-0D537F0D4BF5}">
      <dgm:prSet/>
      <dgm:spPr/>
      <dgm:t>
        <a:bodyPr/>
        <a:lstStyle/>
        <a:p>
          <a:endParaRPr lang="en-US"/>
        </a:p>
      </dgm:t>
    </dgm:pt>
    <dgm:pt modelId="{07FA17B6-E26B-439E-A3CD-80CDC1018440}">
      <dgm:prSet phldrT="[Text]" custT="1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sz="2000" b="1" dirty="0">
              <a:highlight>
                <a:srgbClr val="0000FF"/>
              </a:highlight>
            </a:rPr>
            <a:t>Sprint Backlog</a:t>
          </a:r>
        </a:p>
      </dgm:t>
    </dgm:pt>
    <dgm:pt modelId="{97BE71DF-7244-441E-B96F-9DA4914497B6}" type="parTrans" cxnId="{B02F6945-096B-492F-90FF-C9A6578D8C32}">
      <dgm:prSet/>
      <dgm:spPr/>
      <dgm:t>
        <a:bodyPr/>
        <a:lstStyle/>
        <a:p>
          <a:endParaRPr lang="en-US"/>
        </a:p>
      </dgm:t>
    </dgm:pt>
    <dgm:pt modelId="{C3F3E2E6-901A-4957-AA87-8F2B6C8FEECF}" type="sibTrans" cxnId="{B02F6945-096B-492F-90FF-C9A6578D8C32}">
      <dgm:prSet/>
      <dgm:spPr/>
      <dgm:t>
        <a:bodyPr/>
        <a:lstStyle/>
        <a:p>
          <a:endParaRPr lang="en-US"/>
        </a:p>
      </dgm:t>
    </dgm:pt>
    <dgm:pt modelId="{D8C883EF-143D-4F61-AE18-E330470BE7E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highlight>
                <a:srgbClr val="FF9900"/>
              </a:highlight>
            </a:rPr>
            <a:t>Development Team</a:t>
          </a:r>
          <a:endParaRPr lang="en-US" sz="1600" b="1" dirty="0">
            <a:solidFill>
              <a:schemeClr val="tx1"/>
            </a:solidFill>
            <a:highlight>
              <a:srgbClr val="FF9900"/>
            </a:highlight>
          </a:endParaRPr>
        </a:p>
      </dgm:t>
    </dgm:pt>
    <dgm:pt modelId="{029A5772-5A7F-420A-A4D7-4B9C66E60368}" type="parTrans" cxnId="{37EF4207-9C6E-4B92-9F80-712C580F3314}">
      <dgm:prSet/>
      <dgm:spPr/>
      <dgm:t>
        <a:bodyPr/>
        <a:lstStyle/>
        <a:p>
          <a:endParaRPr lang="en-US"/>
        </a:p>
      </dgm:t>
    </dgm:pt>
    <dgm:pt modelId="{5D48284E-A377-467D-BC6B-1A114A700160}" type="sibTrans" cxnId="{37EF4207-9C6E-4B92-9F80-712C580F3314}">
      <dgm:prSet/>
      <dgm:spPr/>
      <dgm:t>
        <a:bodyPr/>
        <a:lstStyle/>
        <a:p>
          <a:endParaRPr lang="en-US"/>
        </a:p>
      </dgm:t>
    </dgm:pt>
    <dgm:pt modelId="{75CDA65E-081D-469F-9CF5-F8AC0F1D12F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highlight>
                <a:srgbClr val="00FF00"/>
              </a:highlight>
            </a:rPr>
            <a:t>Sprint Planning</a:t>
          </a:r>
        </a:p>
      </dgm:t>
    </dgm:pt>
    <dgm:pt modelId="{17DBB6FC-7EDF-4EDE-95B1-810C6B81B01B}" type="parTrans" cxnId="{9F635708-73C0-4CE4-B8F5-A09EDDFBC737}">
      <dgm:prSet/>
      <dgm:spPr/>
      <dgm:t>
        <a:bodyPr/>
        <a:lstStyle/>
        <a:p>
          <a:endParaRPr lang="en-US"/>
        </a:p>
      </dgm:t>
    </dgm:pt>
    <dgm:pt modelId="{92233124-91CB-4C20-9F4E-B589641E3DC0}" type="sibTrans" cxnId="{9F635708-73C0-4CE4-B8F5-A09EDDFBC737}">
      <dgm:prSet/>
      <dgm:spPr/>
      <dgm:t>
        <a:bodyPr/>
        <a:lstStyle/>
        <a:p>
          <a:endParaRPr lang="en-US"/>
        </a:p>
      </dgm:t>
    </dgm:pt>
    <dgm:pt modelId="{4A1BD7E2-559C-4ABF-BDB9-61BF9E56074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highlight>
                <a:srgbClr val="00FF00"/>
              </a:highlight>
            </a:rPr>
            <a:t>Daily Scrum</a:t>
          </a:r>
        </a:p>
      </dgm:t>
    </dgm:pt>
    <dgm:pt modelId="{457B18C5-E362-4B74-B9B6-896FE5256AE0}" type="parTrans" cxnId="{9C7F1765-A691-4596-AAF7-B83E8E6159EF}">
      <dgm:prSet/>
      <dgm:spPr/>
      <dgm:t>
        <a:bodyPr/>
        <a:lstStyle/>
        <a:p>
          <a:endParaRPr lang="en-US"/>
        </a:p>
      </dgm:t>
    </dgm:pt>
    <dgm:pt modelId="{F34B8615-8511-45DE-9431-D6793C7FB017}" type="sibTrans" cxnId="{9C7F1765-A691-4596-AAF7-B83E8E6159EF}">
      <dgm:prSet/>
      <dgm:spPr/>
      <dgm:t>
        <a:bodyPr/>
        <a:lstStyle/>
        <a:p>
          <a:endParaRPr lang="en-US"/>
        </a:p>
      </dgm:t>
    </dgm:pt>
    <dgm:pt modelId="{01F73DE0-A5BD-46DD-A86D-9AE35777E6A5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highlight>
                <a:srgbClr val="00FF00"/>
              </a:highlight>
            </a:rPr>
            <a:t>Sprint Review</a:t>
          </a:r>
        </a:p>
      </dgm:t>
    </dgm:pt>
    <dgm:pt modelId="{8646DB93-DFA2-4ACF-A310-CFBAE6471CAF}" type="parTrans" cxnId="{218A0E16-712F-4053-A2D3-940437E0CF5D}">
      <dgm:prSet/>
      <dgm:spPr/>
      <dgm:t>
        <a:bodyPr/>
        <a:lstStyle/>
        <a:p>
          <a:endParaRPr lang="en-US"/>
        </a:p>
      </dgm:t>
    </dgm:pt>
    <dgm:pt modelId="{36EA6234-F29C-440C-BEE2-2AF53C599DB4}" type="sibTrans" cxnId="{218A0E16-712F-4053-A2D3-940437E0CF5D}">
      <dgm:prSet/>
      <dgm:spPr/>
      <dgm:t>
        <a:bodyPr/>
        <a:lstStyle/>
        <a:p>
          <a:endParaRPr lang="en-US"/>
        </a:p>
      </dgm:t>
    </dgm:pt>
    <dgm:pt modelId="{CAEAA65F-AB54-4615-807F-50A597DA462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highlight>
                <a:srgbClr val="00FF00"/>
              </a:highlight>
            </a:rPr>
            <a:t>Sprint Retrospective</a:t>
          </a:r>
        </a:p>
      </dgm:t>
    </dgm:pt>
    <dgm:pt modelId="{60F04134-F0E0-40CB-8066-F63CC1D3CB1E}" type="parTrans" cxnId="{411058F0-EB59-4E96-A3A6-843C3D02B296}">
      <dgm:prSet/>
      <dgm:spPr/>
      <dgm:t>
        <a:bodyPr/>
        <a:lstStyle/>
        <a:p>
          <a:endParaRPr lang="en-US"/>
        </a:p>
      </dgm:t>
    </dgm:pt>
    <dgm:pt modelId="{E0B13595-4C3C-4696-A3AD-B8DA448A82D0}" type="sibTrans" cxnId="{411058F0-EB59-4E96-A3A6-843C3D02B296}">
      <dgm:prSet/>
      <dgm:spPr/>
      <dgm:t>
        <a:bodyPr/>
        <a:lstStyle/>
        <a:p>
          <a:endParaRPr lang="en-US"/>
        </a:p>
      </dgm:t>
    </dgm:pt>
    <dgm:pt modelId="{023058BD-01EA-47D2-AD03-FE8F496B78A3}">
      <dgm:prSet phldrT="[Text]" custT="1"/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sz="2000" b="1" dirty="0">
              <a:highlight>
                <a:srgbClr val="0000FF"/>
              </a:highlight>
            </a:rPr>
            <a:t>Increment</a:t>
          </a:r>
        </a:p>
      </dgm:t>
    </dgm:pt>
    <dgm:pt modelId="{311A3FDC-5265-4672-B26B-25DB2BEB50AF}" type="parTrans" cxnId="{3F01A57D-1599-4BD6-ABBC-D92A9AFD9A44}">
      <dgm:prSet/>
      <dgm:spPr/>
      <dgm:t>
        <a:bodyPr/>
        <a:lstStyle/>
        <a:p>
          <a:endParaRPr lang="en-US"/>
        </a:p>
      </dgm:t>
    </dgm:pt>
    <dgm:pt modelId="{7CF64D31-B18E-4530-AA65-8F7547031262}" type="sibTrans" cxnId="{3F01A57D-1599-4BD6-ABBC-D92A9AFD9A44}">
      <dgm:prSet/>
      <dgm:spPr/>
      <dgm:t>
        <a:bodyPr/>
        <a:lstStyle/>
        <a:p>
          <a:endParaRPr lang="en-US"/>
        </a:p>
      </dgm:t>
    </dgm:pt>
    <dgm:pt modelId="{B1F7B29E-2529-4C82-B5A2-AAF462F8F304}" type="pres">
      <dgm:prSet presAssocID="{66EEBFB1-268E-452F-AB32-6638601144C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2BF21F4-FF74-41AC-A2F3-4CCB8C3B403B}" type="pres">
      <dgm:prSet presAssocID="{A65375F9-22A7-4A6C-AB74-433E8FD1AFBC}" presName="circle1" presStyleLbl="node1" presStyleIdx="0" presStyleCnt="3"/>
      <dgm:spPr/>
    </dgm:pt>
    <dgm:pt modelId="{49573C72-DD51-400A-882B-63990B4E4BF4}" type="pres">
      <dgm:prSet presAssocID="{A65375F9-22A7-4A6C-AB74-433E8FD1AFBC}" presName="space" presStyleCnt="0"/>
      <dgm:spPr/>
    </dgm:pt>
    <dgm:pt modelId="{215F406B-E73B-4D86-8F5D-4F65D88C9E68}" type="pres">
      <dgm:prSet presAssocID="{A65375F9-22A7-4A6C-AB74-433E8FD1AFBC}" presName="rect1" presStyleLbl="alignAcc1" presStyleIdx="0" presStyleCnt="3"/>
      <dgm:spPr/>
    </dgm:pt>
    <dgm:pt modelId="{C0BC6E1B-0CC9-4660-8AA0-A6FF8F1E670B}" type="pres">
      <dgm:prSet presAssocID="{1F9083C3-351F-4047-9BC2-BE9D25939945}" presName="vertSpace2" presStyleLbl="node1" presStyleIdx="0" presStyleCnt="3"/>
      <dgm:spPr/>
    </dgm:pt>
    <dgm:pt modelId="{FAAFADAE-926B-437C-A990-B157BC92A7D9}" type="pres">
      <dgm:prSet presAssocID="{1F9083C3-351F-4047-9BC2-BE9D25939945}" presName="circle2" presStyleLbl="node1" presStyleIdx="1" presStyleCnt="3"/>
      <dgm:spPr/>
    </dgm:pt>
    <dgm:pt modelId="{B6ABCFAB-6B96-49ED-999C-052B57A746C6}" type="pres">
      <dgm:prSet presAssocID="{1F9083C3-351F-4047-9BC2-BE9D25939945}" presName="rect2" presStyleLbl="alignAcc1" presStyleIdx="1" presStyleCnt="3"/>
      <dgm:spPr/>
    </dgm:pt>
    <dgm:pt modelId="{05D08E47-2193-403E-B208-F301BA3C7FB0}" type="pres">
      <dgm:prSet presAssocID="{D8E70C4B-A808-4E40-9233-DD14A1009CA2}" presName="vertSpace3" presStyleLbl="node1" presStyleIdx="1" presStyleCnt="3"/>
      <dgm:spPr/>
    </dgm:pt>
    <dgm:pt modelId="{7E491515-748C-484F-85FB-C8F2FBB125A9}" type="pres">
      <dgm:prSet presAssocID="{D8E70C4B-A808-4E40-9233-DD14A1009CA2}" presName="circle3" presStyleLbl="node1" presStyleIdx="2" presStyleCnt="3"/>
      <dgm:spPr/>
    </dgm:pt>
    <dgm:pt modelId="{4B9B0DA4-39CB-459F-AB40-DCFDBC3F67D5}" type="pres">
      <dgm:prSet presAssocID="{D8E70C4B-A808-4E40-9233-DD14A1009CA2}" presName="rect3" presStyleLbl="alignAcc1" presStyleIdx="2" presStyleCnt="3"/>
      <dgm:spPr/>
    </dgm:pt>
    <dgm:pt modelId="{35CDB7A0-6778-4EDC-B208-F6006CB0CCBC}" type="pres">
      <dgm:prSet presAssocID="{A65375F9-22A7-4A6C-AB74-433E8FD1AFBC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1C91C8D7-0530-4A6C-94FB-6D484B4920C0}" type="pres">
      <dgm:prSet presAssocID="{A65375F9-22A7-4A6C-AB74-433E8FD1AFBC}" presName="rect1ChTx" presStyleLbl="alignAcc1" presStyleIdx="2" presStyleCnt="3">
        <dgm:presLayoutVars>
          <dgm:bulletEnabled val="1"/>
        </dgm:presLayoutVars>
      </dgm:prSet>
      <dgm:spPr/>
    </dgm:pt>
    <dgm:pt modelId="{AC336E64-5A46-4994-A5F6-3BB31F2F112A}" type="pres">
      <dgm:prSet presAssocID="{1F9083C3-351F-4047-9BC2-BE9D25939945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EFE2CF5-9EDD-443A-9651-61A5128D40D1}" type="pres">
      <dgm:prSet presAssocID="{1F9083C3-351F-4047-9BC2-BE9D25939945}" presName="rect2ChTx" presStyleLbl="alignAcc1" presStyleIdx="2" presStyleCnt="3">
        <dgm:presLayoutVars>
          <dgm:bulletEnabled val="1"/>
        </dgm:presLayoutVars>
      </dgm:prSet>
      <dgm:spPr/>
    </dgm:pt>
    <dgm:pt modelId="{376068B9-BE65-4767-8A20-143EDEAB02A5}" type="pres">
      <dgm:prSet presAssocID="{D8E70C4B-A808-4E40-9233-DD14A1009CA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15AAF7F2-00BB-4096-87C2-18C68DE09FA1}" type="pres">
      <dgm:prSet presAssocID="{D8E70C4B-A808-4E40-9233-DD14A1009CA2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37EF4207-9C6E-4B92-9F80-712C580F3314}" srcId="{A65375F9-22A7-4A6C-AB74-433E8FD1AFBC}" destId="{D8C883EF-143D-4F61-AE18-E330470BE7EA}" srcOrd="2" destOrd="0" parTransId="{029A5772-5A7F-420A-A4D7-4B9C66E60368}" sibTransId="{5D48284E-A377-467D-BC6B-1A114A700160}"/>
    <dgm:cxn modelId="{811C4507-F4C5-4D56-A9CD-A339C07EECC3}" type="presOf" srcId="{4A1BD7E2-559C-4ABF-BDB9-61BF9E560741}" destId="{CEFE2CF5-9EDD-443A-9651-61A5128D40D1}" srcOrd="0" destOrd="2" presId="urn:microsoft.com/office/officeart/2005/8/layout/target3"/>
    <dgm:cxn modelId="{6E59D807-A4AB-428E-9035-1FFEEA890268}" srcId="{66EEBFB1-268E-452F-AB32-6638601144C9}" destId="{D8E70C4B-A808-4E40-9233-DD14A1009CA2}" srcOrd="2" destOrd="0" parTransId="{C4AA0F3D-1DDB-4669-8FA4-A60B6713596B}" sibTransId="{7238043A-960C-4A58-A4A2-EFE3E00D522C}"/>
    <dgm:cxn modelId="{9F635708-73C0-4CE4-B8F5-A09EDDFBC737}" srcId="{1F9083C3-351F-4047-9BC2-BE9D25939945}" destId="{75CDA65E-081D-469F-9CF5-F8AC0F1D12FA}" srcOrd="1" destOrd="0" parTransId="{17DBB6FC-7EDF-4EDE-95B1-810C6B81B01B}" sibTransId="{92233124-91CB-4C20-9F4E-B589641E3DC0}"/>
    <dgm:cxn modelId="{0DFAE60B-9EB7-49F7-AE9B-FC8BD5B0BDA2}" type="presOf" srcId="{1F9083C3-351F-4047-9BC2-BE9D25939945}" destId="{B6ABCFAB-6B96-49ED-999C-052B57A746C6}" srcOrd="0" destOrd="0" presId="urn:microsoft.com/office/officeart/2005/8/layout/target3"/>
    <dgm:cxn modelId="{663A0A15-D323-448F-B1BC-62E479A8A73C}" type="presOf" srcId="{1F9083C3-351F-4047-9BC2-BE9D25939945}" destId="{AC336E64-5A46-4994-A5F6-3BB31F2F112A}" srcOrd="1" destOrd="0" presId="urn:microsoft.com/office/officeart/2005/8/layout/target3"/>
    <dgm:cxn modelId="{218A0E16-712F-4053-A2D3-940437E0CF5D}" srcId="{1F9083C3-351F-4047-9BC2-BE9D25939945}" destId="{01F73DE0-A5BD-46DD-A86D-9AE35777E6A5}" srcOrd="3" destOrd="0" parTransId="{8646DB93-DFA2-4ACF-A310-CFBAE6471CAF}" sibTransId="{36EA6234-F29C-440C-BEE2-2AF53C599DB4}"/>
    <dgm:cxn modelId="{F2F30226-CDD3-4101-B3FE-67BD22604D3B}" type="presOf" srcId="{023058BD-01EA-47D2-AD03-FE8F496B78A3}" destId="{15AAF7F2-00BB-4096-87C2-18C68DE09FA1}" srcOrd="0" destOrd="2" presId="urn:microsoft.com/office/officeart/2005/8/layout/target3"/>
    <dgm:cxn modelId="{49A39A32-4C22-4C2C-8829-3EAE3C56698D}" type="presOf" srcId="{076F7805-B1AD-47B2-804C-F0FEA1FDE451}" destId="{1C91C8D7-0530-4A6C-94FB-6D484B4920C0}" srcOrd="0" destOrd="1" presId="urn:microsoft.com/office/officeart/2005/8/layout/target3"/>
    <dgm:cxn modelId="{81E35F33-B463-499D-9348-1FFDF8D1A7BE}" type="presOf" srcId="{01F73DE0-A5BD-46DD-A86D-9AE35777E6A5}" destId="{CEFE2CF5-9EDD-443A-9651-61A5128D40D1}" srcOrd="0" destOrd="3" presId="urn:microsoft.com/office/officeart/2005/8/layout/target3"/>
    <dgm:cxn modelId="{2040E833-19E7-4302-9809-ECAE6294D189}" type="presOf" srcId="{28B14CA0-5436-41E3-99E3-6DA89CE5DCC0}" destId="{CEFE2CF5-9EDD-443A-9651-61A5128D40D1}" srcOrd="0" destOrd="0" presId="urn:microsoft.com/office/officeart/2005/8/layout/target3"/>
    <dgm:cxn modelId="{9C7F1765-A691-4596-AAF7-B83E8E6159EF}" srcId="{1F9083C3-351F-4047-9BC2-BE9D25939945}" destId="{4A1BD7E2-559C-4ABF-BDB9-61BF9E560741}" srcOrd="2" destOrd="0" parTransId="{457B18C5-E362-4B74-B9B6-896FE5256AE0}" sibTransId="{F34B8615-8511-45DE-9431-D6793C7FB017}"/>
    <dgm:cxn modelId="{B02F6945-096B-492F-90FF-C9A6578D8C32}" srcId="{D8E70C4B-A808-4E40-9233-DD14A1009CA2}" destId="{07FA17B6-E26B-439E-A3CD-80CDC1018440}" srcOrd="1" destOrd="0" parTransId="{97BE71DF-7244-441E-B96F-9DA4914497B6}" sibTransId="{C3F3E2E6-901A-4957-AA87-8F2B6C8FEECF}"/>
    <dgm:cxn modelId="{6C1A0973-C4C1-403E-9FE4-72DCE5EDA16E}" srcId="{66EEBFB1-268E-452F-AB32-6638601144C9}" destId="{1F9083C3-351F-4047-9BC2-BE9D25939945}" srcOrd="1" destOrd="0" parTransId="{17D04DF9-7D8D-46E1-93C7-D953BA7E4FA3}" sibTransId="{E78EC80D-63DE-42E0-85CD-FC7F942096FE}"/>
    <dgm:cxn modelId="{C39BB578-EBDA-4418-B515-91B1DEE14E27}" type="presOf" srcId="{A65375F9-22A7-4A6C-AB74-433E8FD1AFBC}" destId="{215F406B-E73B-4D86-8F5D-4F65D88C9E68}" srcOrd="0" destOrd="0" presId="urn:microsoft.com/office/officeart/2005/8/layout/target3"/>
    <dgm:cxn modelId="{0166287C-2070-453A-AB76-BC4FA4CC1FBB}" srcId="{A65375F9-22A7-4A6C-AB74-433E8FD1AFBC}" destId="{076F7805-B1AD-47B2-804C-F0FEA1FDE451}" srcOrd="1" destOrd="0" parTransId="{0718EC93-59F1-4A56-A99D-24C7650E5F52}" sibTransId="{47D76DC9-E7BC-44E2-972D-2568ADD42B9B}"/>
    <dgm:cxn modelId="{3F01A57D-1599-4BD6-ABBC-D92A9AFD9A44}" srcId="{D8E70C4B-A808-4E40-9233-DD14A1009CA2}" destId="{023058BD-01EA-47D2-AD03-FE8F496B78A3}" srcOrd="2" destOrd="0" parTransId="{311A3FDC-5265-4672-B26B-25DB2BEB50AF}" sibTransId="{7CF64D31-B18E-4530-AA65-8F7547031262}"/>
    <dgm:cxn modelId="{AAB0B695-7D28-47EB-8C65-9787CA6D8DCC}" type="presOf" srcId="{A65375F9-22A7-4A6C-AB74-433E8FD1AFBC}" destId="{35CDB7A0-6778-4EDC-B208-F6006CB0CCBC}" srcOrd="1" destOrd="0" presId="urn:microsoft.com/office/officeart/2005/8/layout/target3"/>
    <dgm:cxn modelId="{01F27996-F9C9-41B1-974D-AFAD9F1E9F22}" srcId="{66EEBFB1-268E-452F-AB32-6638601144C9}" destId="{A65375F9-22A7-4A6C-AB74-433E8FD1AFBC}" srcOrd="0" destOrd="0" parTransId="{88C00D2B-234F-4E3C-A342-2524E7D297E8}" sibTransId="{E8C17B59-F4F9-4A4B-9CE1-C95259342E98}"/>
    <dgm:cxn modelId="{BF73B5B7-647E-420D-95F8-FE88AEF16C2A}" type="presOf" srcId="{D8E70C4B-A808-4E40-9233-DD14A1009CA2}" destId="{4B9B0DA4-39CB-459F-AB40-DCFDBC3F67D5}" srcOrd="0" destOrd="0" presId="urn:microsoft.com/office/officeart/2005/8/layout/target3"/>
    <dgm:cxn modelId="{030811B9-5EF0-4100-8191-3BB7D3B50F6E}" srcId="{1F9083C3-351F-4047-9BC2-BE9D25939945}" destId="{28B14CA0-5436-41E3-99E3-6DA89CE5DCC0}" srcOrd="0" destOrd="0" parTransId="{6275C3F1-CA7C-45B0-84A1-4686700901CE}" sibTransId="{D606C837-078F-4786-A248-09B1E4DBD484}"/>
    <dgm:cxn modelId="{1725C6BE-A3F6-4B49-9FE5-20E74E7C4975}" srcId="{A65375F9-22A7-4A6C-AB74-433E8FD1AFBC}" destId="{AC4D6795-5108-4703-AA5D-F63C9B164735}" srcOrd="0" destOrd="0" parTransId="{7A94D95B-54FA-4642-9BB8-C43404F1E256}" sibTransId="{8504E344-7F7B-470E-8516-831B96FB8005}"/>
    <dgm:cxn modelId="{BB6A07C2-36D0-4A89-BFF5-96B50AF4E139}" type="presOf" srcId="{BC2A87F5-C8F1-4BB0-B5C2-6DF10481EF5B}" destId="{15AAF7F2-00BB-4096-87C2-18C68DE09FA1}" srcOrd="0" destOrd="0" presId="urn:microsoft.com/office/officeart/2005/8/layout/target3"/>
    <dgm:cxn modelId="{DA1CE9CA-66FE-4E9B-B052-0AD30BF153CB}" type="presOf" srcId="{AC4D6795-5108-4703-AA5D-F63C9B164735}" destId="{1C91C8D7-0530-4A6C-94FB-6D484B4920C0}" srcOrd="0" destOrd="0" presId="urn:microsoft.com/office/officeart/2005/8/layout/target3"/>
    <dgm:cxn modelId="{43A532CC-5864-4D24-8344-14E60937C6D5}" type="presOf" srcId="{07FA17B6-E26B-439E-A3CD-80CDC1018440}" destId="{15AAF7F2-00BB-4096-87C2-18C68DE09FA1}" srcOrd="0" destOrd="1" presId="urn:microsoft.com/office/officeart/2005/8/layout/target3"/>
    <dgm:cxn modelId="{992FBFCF-8E2A-4430-8835-0D537F0D4BF5}" srcId="{D8E70C4B-A808-4E40-9233-DD14A1009CA2}" destId="{BC2A87F5-C8F1-4BB0-B5C2-6DF10481EF5B}" srcOrd="0" destOrd="0" parTransId="{440BB2EC-B8A7-47EC-9B38-6621DEE2E183}" sibTransId="{3F799269-ABED-4A4C-B559-3ADBB2AED61A}"/>
    <dgm:cxn modelId="{66204DE2-1B1F-433C-8533-0A207E69BB27}" type="presOf" srcId="{D8E70C4B-A808-4E40-9233-DD14A1009CA2}" destId="{376068B9-BE65-4767-8A20-143EDEAB02A5}" srcOrd="1" destOrd="0" presId="urn:microsoft.com/office/officeart/2005/8/layout/target3"/>
    <dgm:cxn modelId="{9AFFCBE2-A2A4-49B6-925E-4F00BD723629}" type="presOf" srcId="{75CDA65E-081D-469F-9CF5-F8AC0F1D12FA}" destId="{CEFE2CF5-9EDD-443A-9651-61A5128D40D1}" srcOrd="0" destOrd="1" presId="urn:microsoft.com/office/officeart/2005/8/layout/target3"/>
    <dgm:cxn modelId="{A9A1DBE3-0764-4279-9F86-9BE72B0B011C}" type="presOf" srcId="{66EEBFB1-268E-452F-AB32-6638601144C9}" destId="{B1F7B29E-2529-4C82-B5A2-AAF462F8F304}" srcOrd="0" destOrd="0" presId="urn:microsoft.com/office/officeart/2005/8/layout/target3"/>
    <dgm:cxn modelId="{411058F0-EB59-4E96-A3A6-843C3D02B296}" srcId="{1F9083C3-351F-4047-9BC2-BE9D25939945}" destId="{CAEAA65F-AB54-4615-807F-50A597DA4622}" srcOrd="4" destOrd="0" parTransId="{60F04134-F0E0-40CB-8066-F63CC1D3CB1E}" sibTransId="{E0B13595-4C3C-4696-A3AD-B8DA448A82D0}"/>
    <dgm:cxn modelId="{6916B7F4-14C5-430B-9E89-358788F46387}" type="presOf" srcId="{D8C883EF-143D-4F61-AE18-E330470BE7EA}" destId="{1C91C8D7-0530-4A6C-94FB-6D484B4920C0}" srcOrd="0" destOrd="2" presId="urn:microsoft.com/office/officeart/2005/8/layout/target3"/>
    <dgm:cxn modelId="{A845D8FC-AE93-4B65-B868-99BF8E761A28}" type="presOf" srcId="{CAEAA65F-AB54-4615-807F-50A597DA4622}" destId="{CEFE2CF5-9EDD-443A-9651-61A5128D40D1}" srcOrd="0" destOrd="4" presId="urn:microsoft.com/office/officeart/2005/8/layout/target3"/>
    <dgm:cxn modelId="{DBB49200-42CC-4299-9A07-D048602CD76B}" type="presParOf" srcId="{B1F7B29E-2529-4C82-B5A2-AAF462F8F304}" destId="{82BF21F4-FF74-41AC-A2F3-4CCB8C3B403B}" srcOrd="0" destOrd="0" presId="urn:microsoft.com/office/officeart/2005/8/layout/target3"/>
    <dgm:cxn modelId="{95A81E48-C448-4CC4-A2C5-962B34582918}" type="presParOf" srcId="{B1F7B29E-2529-4C82-B5A2-AAF462F8F304}" destId="{49573C72-DD51-400A-882B-63990B4E4BF4}" srcOrd="1" destOrd="0" presId="urn:microsoft.com/office/officeart/2005/8/layout/target3"/>
    <dgm:cxn modelId="{1B4E223A-FCD9-46F9-9B5C-B648264AF209}" type="presParOf" srcId="{B1F7B29E-2529-4C82-B5A2-AAF462F8F304}" destId="{215F406B-E73B-4D86-8F5D-4F65D88C9E68}" srcOrd="2" destOrd="0" presId="urn:microsoft.com/office/officeart/2005/8/layout/target3"/>
    <dgm:cxn modelId="{E176397D-77DF-4D76-A653-1FDB4B68E552}" type="presParOf" srcId="{B1F7B29E-2529-4C82-B5A2-AAF462F8F304}" destId="{C0BC6E1B-0CC9-4660-8AA0-A6FF8F1E670B}" srcOrd="3" destOrd="0" presId="urn:microsoft.com/office/officeart/2005/8/layout/target3"/>
    <dgm:cxn modelId="{56C0E940-D179-4D61-83B2-95C239BF26AA}" type="presParOf" srcId="{B1F7B29E-2529-4C82-B5A2-AAF462F8F304}" destId="{FAAFADAE-926B-437C-A990-B157BC92A7D9}" srcOrd="4" destOrd="0" presId="urn:microsoft.com/office/officeart/2005/8/layout/target3"/>
    <dgm:cxn modelId="{F39FB84C-C229-4529-8D74-67DAF1A2D6E0}" type="presParOf" srcId="{B1F7B29E-2529-4C82-B5A2-AAF462F8F304}" destId="{B6ABCFAB-6B96-49ED-999C-052B57A746C6}" srcOrd="5" destOrd="0" presId="urn:microsoft.com/office/officeart/2005/8/layout/target3"/>
    <dgm:cxn modelId="{DF958986-C7D7-43A3-B779-75D71585721F}" type="presParOf" srcId="{B1F7B29E-2529-4C82-B5A2-AAF462F8F304}" destId="{05D08E47-2193-403E-B208-F301BA3C7FB0}" srcOrd="6" destOrd="0" presId="urn:microsoft.com/office/officeart/2005/8/layout/target3"/>
    <dgm:cxn modelId="{63B9EBFE-FAD1-4683-ABA5-FBAAF26626FB}" type="presParOf" srcId="{B1F7B29E-2529-4C82-B5A2-AAF462F8F304}" destId="{7E491515-748C-484F-85FB-C8F2FBB125A9}" srcOrd="7" destOrd="0" presId="urn:microsoft.com/office/officeart/2005/8/layout/target3"/>
    <dgm:cxn modelId="{74B338FF-9303-456E-B749-A43FDF1DD68E}" type="presParOf" srcId="{B1F7B29E-2529-4C82-B5A2-AAF462F8F304}" destId="{4B9B0DA4-39CB-459F-AB40-DCFDBC3F67D5}" srcOrd="8" destOrd="0" presId="urn:microsoft.com/office/officeart/2005/8/layout/target3"/>
    <dgm:cxn modelId="{D0FF1736-6B7C-4F7A-81DA-D1636D3D68EE}" type="presParOf" srcId="{B1F7B29E-2529-4C82-B5A2-AAF462F8F304}" destId="{35CDB7A0-6778-4EDC-B208-F6006CB0CCBC}" srcOrd="9" destOrd="0" presId="urn:microsoft.com/office/officeart/2005/8/layout/target3"/>
    <dgm:cxn modelId="{4C8A030A-4EEC-44DA-9C7D-E200DFDBC6C7}" type="presParOf" srcId="{B1F7B29E-2529-4C82-B5A2-AAF462F8F304}" destId="{1C91C8D7-0530-4A6C-94FB-6D484B4920C0}" srcOrd="10" destOrd="0" presId="urn:microsoft.com/office/officeart/2005/8/layout/target3"/>
    <dgm:cxn modelId="{6E3631FB-C213-471C-B1AB-4B77E0251D54}" type="presParOf" srcId="{B1F7B29E-2529-4C82-B5A2-AAF462F8F304}" destId="{AC336E64-5A46-4994-A5F6-3BB31F2F112A}" srcOrd="11" destOrd="0" presId="urn:microsoft.com/office/officeart/2005/8/layout/target3"/>
    <dgm:cxn modelId="{054630FC-091A-40BC-84F0-59232F60BD45}" type="presParOf" srcId="{B1F7B29E-2529-4C82-B5A2-AAF462F8F304}" destId="{CEFE2CF5-9EDD-443A-9651-61A5128D40D1}" srcOrd="12" destOrd="0" presId="urn:microsoft.com/office/officeart/2005/8/layout/target3"/>
    <dgm:cxn modelId="{3CE56B0E-3812-4D7A-8F6F-688733D95E98}" type="presParOf" srcId="{B1F7B29E-2529-4C82-B5A2-AAF462F8F304}" destId="{376068B9-BE65-4767-8A20-143EDEAB02A5}" srcOrd="13" destOrd="0" presId="urn:microsoft.com/office/officeart/2005/8/layout/target3"/>
    <dgm:cxn modelId="{63E76011-8322-4F85-ACE4-55B179AE8049}" type="presParOf" srcId="{B1F7B29E-2529-4C82-B5A2-AAF462F8F304}" destId="{15AAF7F2-00BB-4096-87C2-18C68DE09FA1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F21F4-FF74-41AC-A2F3-4CCB8C3B403B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F406B-E73B-4D86-8F5D-4F65D88C9E68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3 </a:t>
          </a:r>
          <a:r>
            <a:rPr lang="en-US" sz="5100" kern="1200" dirty="0">
              <a:highlight>
                <a:srgbClr val="FFFF00"/>
              </a:highlight>
            </a:rPr>
            <a:t>Role</a:t>
          </a:r>
        </a:p>
      </dsp:txBody>
      <dsp:txXfrm>
        <a:off x="2438400" y="270933"/>
        <a:ext cx="2844799" cy="1463043"/>
      </dsp:txXfrm>
    </dsp:sp>
    <dsp:sp modelId="{FAAFADAE-926B-437C-A990-B157BC92A7D9}">
      <dsp:nvSpPr>
        <dsp:cNvPr id="0" name=""/>
        <dsp:cNvSpPr/>
      </dsp:nvSpPr>
      <dsp:spPr>
        <a:xfrm>
          <a:off x="853441" y="1733976"/>
          <a:ext cx="3169916" cy="3169916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BCFAB-6B96-49ED-999C-052B57A746C6}">
      <dsp:nvSpPr>
        <dsp:cNvPr id="0" name=""/>
        <dsp:cNvSpPr/>
      </dsp:nvSpPr>
      <dsp:spPr>
        <a:xfrm>
          <a:off x="2438400" y="1733976"/>
          <a:ext cx="5689599" cy="3169916"/>
        </a:xfrm>
        <a:prstGeom prst="rect">
          <a:avLst/>
        </a:prstGeom>
        <a:noFill/>
        <a:ln w="9525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6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5 </a:t>
          </a:r>
          <a:r>
            <a:rPr lang="en-US" sz="5100" kern="1200" dirty="0">
              <a:highlight>
                <a:srgbClr val="FFFF00"/>
              </a:highlight>
            </a:rPr>
            <a:t>Event</a:t>
          </a:r>
        </a:p>
      </dsp:txBody>
      <dsp:txXfrm>
        <a:off x="2438400" y="1733976"/>
        <a:ext cx="2844799" cy="1463038"/>
      </dsp:txXfrm>
    </dsp:sp>
    <dsp:sp modelId="{7E491515-748C-484F-85FB-C8F2FBB125A9}">
      <dsp:nvSpPr>
        <dsp:cNvPr id="0" name=""/>
        <dsp:cNvSpPr/>
      </dsp:nvSpPr>
      <dsp:spPr>
        <a:xfrm>
          <a:off x="1706880" y="3197014"/>
          <a:ext cx="1463038" cy="146303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B0DA4-39CB-459F-AB40-DCFDBC3F67D5}">
      <dsp:nvSpPr>
        <dsp:cNvPr id="0" name=""/>
        <dsp:cNvSpPr/>
      </dsp:nvSpPr>
      <dsp:spPr>
        <a:xfrm>
          <a:off x="2438400" y="3197014"/>
          <a:ext cx="5689599" cy="14630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3 </a:t>
          </a:r>
          <a:r>
            <a:rPr lang="en-US" sz="5100" kern="1200" dirty="0">
              <a:highlight>
                <a:srgbClr val="FFFF00"/>
              </a:highlight>
            </a:rPr>
            <a:t>Artifact</a:t>
          </a:r>
        </a:p>
      </dsp:txBody>
      <dsp:txXfrm>
        <a:off x="2438400" y="3197014"/>
        <a:ext cx="2844799" cy="1463038"/>
      </dsp:txXfrm>
    </dsp:sp>
    <dsp:sp modelId="{1C91C8D7-0530-4A6C-94FB-6D484B4920C0}">
      <dsp:nvSpPr>
        <dsp:cNvPr id="0" name=""/>
        <dsp:cNvSpPr/>
      </dsp:nvSpPr>
      <dsp:spPr>
        <a:xfrm>
          <a:off x="5283200" y="270933"/>
          <a:ext cx="2844799" cy="1463043"/>
        </a:xfrm>
        <a:prstGeom prst="rect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1"/>
              </a:solidFill>
              <a:highlight>
                <a:srgbClr val="FF9900"/>
              </a:highlight>
            </a:rPr>
            <a:t>Product Owner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1"/>
              </a:solidFill>
              <a:highlight>
                <a:srgbClr val="FF9900"/>
              </a:highlight>
            </a:rPr>
            <a:t>Scrum Master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chemeClr val="tx1"/>
              </a:solidFill>
              <a:highlight>
                <a:srgbClr val="FF9900"/>
              </a:highlight>
            </a:rPr>
            <a:t>Development Team</a:t>
          </a:r>
          <a:endParaRPr lang="en-US" sz="1600" b="1" kern="1200" dirty="0">
            <a:solidFill>
              <a:schemeClr val="tx1"/>
            </a:solidFill>
            <a:highlight>
              <a:srgbClr val="FF9900"/>
            </a:highlight>
          </a:endParaRPr>
        </a:p>
      </dsp:txBody>
      <dsp:txXfrm>
        <a:off x="5283200" y="270933"/>
        <a:ext cx="2844799" cy="1463043"/>
      </dsp:txXfrm>
    </dsp:sp>
    <dsp:sp modelId="{CEFE2CF5-9EDD-443A-9651-61A5128D40D1}">
      <dsp:nvSpPr>
        <dsp:cNvPr id="0" name=""/>
        <dsp:cNvSpPr/>
      </dsp:nvSpPr>
      <dsp:spPr>
        <a:xfrm>
          <a:off x="5283200" y="1733976"/>
          <a:ext cx="2844799" cy="1463038"/>
        </a:xfrm>
        <a:prstGeom prst="rect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00FF00"/>
              </a:highlight>
            </a:rPr>
            <a:t>Sprint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00FF00"/>
              </a:highlight>
            </a:rPr>
            <a:t>Sprint Planning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00FF00"/>
              </a:highlight>
            </a:rPr>
            <a:t>Daily Scrum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00FF00"/>
              </a:highlight>
            </a:rPr>
            <a:t>Sprint 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ighlight>
                <a:srgbClr val="00FF00"/>
              </a:highlight>
            </a:rPr>
            <a:t>Sprint Retrospective</a:t>
          </a:r>
        </a:p>
      </dsp:txBody>
      <dsp:txXfrm>
        <a:off x="5283200" y="1733976"/>
        <a:ext cx="2844799" cy="1463038"/>
      </dsp:txXfrm>
    </dsp:sp>
    <dsp:sp modelId="{15AAF7F2-00BB-4096-87C2-18C68DE09FA1}">
      <dsp:nvSpPr>
        <dsp:cNvPr id="0" name=""/>
        <dsp:cNvSpPr/>
      </dsp:nvSpPr>
      <dsp:spPr>
        <a:xfrm>
          <a:off x="5283200" y="3197014"/>
          <a:ext cx="2844799" cy="1463038"/>
        </a:xfrm>
        <a:prstGeom prst="rect">
          <a:avLst/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highlight>
                <a:srgbClr val="0000FF"/>
              </a:highlight>
            </a:rPr>
            <a:t>Product Backlog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highlight>
                <a:srgbClr val="0000FF"/>
              </a:highlight>
            </a:rPr>
            <a:t>Sprint Backlog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highlight>
                <a:srgbClr val="0000FF"/>
              </a:highlight>
            </a:rPr>
            <a:t>Increment</a:t>
          </a:r>
        </a:p>
      </dsp:txBody>
      <dsp:txXfrm>
        <a:off x="5283200" y="3197014"/>
        <a:ext cx="2844799" cy="1463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8A2F79-EAAB-4F75-84E2-712160F2CD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3B7FA-701E-4E28-B113-C2FC624EE7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1E0A7-EBA3-41DE-9743-C1C40BFF62AD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C6906-0B6A-411F-84E4-42C6399E3F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358C-55CF-4C1F-8B90-C9FE13292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FE85-71C2-4353-88F1-6E4AD4AEE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37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CE75-1915-418B-B475-FE6C5FE135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6842D-35EB-4FB1-8C91-8365E735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1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Font: </a:t>
            </a:r>
            <a:br>
              <a:rPr lang="en-US" dirty="0"/>
            </a:br>
            <a:r>
              <a:rPr lang="en-US" dirty="0" err="1"/>
              <a:t>Bebas</a:t>
            </a:r>
            <a:r>
              <a:rPr lang="en-US" dirty="0"/>
              <a:t> Neue: https://www.dafont.com/bebas-neue.font</a:t>
            </a:r>
            <a:endParaRPr lang="en-ID" dirty="0"/>
          </a:p>
          <a:p>
            <a:r>
              <a:rPr lang="en-ID" dirty="0"/>
              <a:t>Open Sans: https://www.fontsquirrel.com/fonts/open-sans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8B24E-8ACC-401F-A537-89ECE55AE110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598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d188bc6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d188bc6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1c07c94fd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1c07c94fd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1c07c94fd_1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1c07c94fd_1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1c07c94fd_1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1c07c94fd_1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1c07c94fd_1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1c07c94fd_1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240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188bc6cb_0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188bc6cb_0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2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1c07c94fd_1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1c07c94fd_1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36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1c07c94fd_1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1c07c94fd_1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27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1c07c94fd_1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1c07c94fd_1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188bc6cb_0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188bc6cb_0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37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1c07c94fd_1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1c07c94fd_1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d188bc6cb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d188bc6cb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d188bc6cb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d188bc6cb_0_1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801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d188bc6cb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d188bc6cb_0_1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270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188bc6cb_0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188bc6cb_0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1c07c94fd_1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1c07c94fd_1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1c07c94fd_1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1c07c94fd_1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d188bc6cb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9d188bc6cb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d188bc6cb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d188bc6cb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d188bc6cb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9d188bc6cb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1c07c94fd_1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1c07c94fd_1_1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188bc6cb_0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188bc6cb_0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818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d188bc6cb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d188bc6cb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d188bc6cb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d188bc6cb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142fd3d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142fd3d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142fd3d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142fd3d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142fd3d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142fd3d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142fd3dd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142fd3dd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142fd3d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142fd3d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18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1c07c94fd_1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1c07c94fd_1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d188bc6c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d188bc6c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188bc6c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d188bc6c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d188bc6c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d188bc6c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188bc6cb_0_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188bc6cb_0_1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68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1c07c94fd_1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1c07c94fd_1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8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1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kipa01 with head" userDrawn="1">
  <p:cSld name="Ekipa01 with head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68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>
                <a:solidFill>
                  <a:schemeClr val="lt1"/>
                </a:solidFill>
              </a:defRPr>
            </a:lvl1pPr>
            <a:lvl2pPr lvl="1" rtl="0">
              <a:buNone/>
              <a:defRPr sz="1900">
                <a:solidFill>
                  <a:schemeClr val="lt1"/>
                </a:solidFill>
              </a:defRPr>
            </a:lvl2pPr>
            <a:lvl3pPr lvl="2" rtl="0">
              <a:buNone/>
              <a:defRPr sz="1900">
                <a:solidFill>
                  <a:schemeClr val="lt1"/>
                </a:solidFill>
              </a:defRPr>
            </a:lvl3pPr>
            <a:lvl4pPr lvl="3" rtl="0">
              <a:buNone/>
              <a:defRPr sz="1900">
                <a:solidFill>
                  <a:schemeClr val="lt1"/>
                </a:solidFill>
              </a:defRPr>
            </a:lvl4pPr>
            <a:lvl5pPr lvl="4" rtl="0">
              <a:buNone/>
              <a:defRPr sz="1900">
                <a:solidFill>
                  <a:schemeClr val="lt1"/>
                </a:solidFill>
              </a:defRPr>
            </a:lvl5pPr>
            <a:lvl6pPr lvl="5" rtl="0">
              <a:buNone/>
              <a:defRPr sz="1900">
                <a:solidFill>
                  <a:schemeClr val="lt1"/>
                </a:solidFill>
              </a:defRPr>
            </a:lvl6pPr>
            <a:lvl7pPr lvl="6" rtl="0">
              <a:buNone/>
              <a:defRPr sz="1900">
                <a:solidFill>
                  <a:schemeClr val="lt1"/>
                </a:solidFill>
              </a:defRPr>
            </a:lvl7pPr>
            <a:lvl8pPr lvl="7" rtl="0">
              <a:buNone/>
              <a:defRPr sz="1900">
                <a:solidFill>
                  <a:schemeClr val="lt1"/>
                </a:solidFill>
              </a:defRPr>
            </a:lvl8pPr>
            <a:lvl9pPr lvl="8" rtl="0">
              <a:buNone/>
              <a:defRPr sz="1900"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808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kipa01 with head">
  <p:cSld name="1_Ekipa01 with head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92006" y="6323167"/>
            <a:ext cx="1115724" cy="3198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25" tIns="62325" rIns="62325" bIns="623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8666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27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3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4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56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11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41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1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79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78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3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29496-31FA-4BA7-8627-E9DEFA17F610}"/>
              </a:ext>
            </a:extLst>
          </p:cNvPr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0730" y="75562"/>
            <a:ext cx="743920" cy="53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704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9A2E9-AC38-4D2F-8251-CE016B665AC0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8A10-7BAC-448B-9E0E-AD92673878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458D1-E194-4498-A94E-31FF25738AF8}"/>
              </a:ext>
            </a:extLst>
          </p:cNvPr>
          <p:cNvPicPr/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519452" y="75562"/>
            <a:ext cx="535198" cy="53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082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A433B-D5AA-4B2C-B583-C4E6EE42F2B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381F8-FA25-47C5-9C3A-9CD7BCCC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1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0.png"/><Relationship Id="rId5" Type="http://schemas.openxmlformats.org/officeDocument/2006/relationships/image" Target="../media/image37.png"/><Relationship Id="rId10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gif"/><Relationship Id="rId11" Type="http://schemas.openxmlformats.org/officeDocument/2006/relationships/image" Target="../media/image53.gif"/><Relationship Id="rId5" Type="http://schemas.openxmlformats.org/officeDocument/2006/relationships/image" Target="../media/image48.png"/><Relationship Id="rId10" Type="http://schemas.openxmlformats.org/officeDocument/2006/relationships/image" Target="../media/image52.gif"/><Relationship Id="rId4" Type="http://schemas.openxmlformats.org/officeDocument/2006/relationships/image" Target="../media/image47.png"/><Relationship Id="rId9" Type="http://schemas.openxmlformats.org/officeDocument/2006/relationships/image" Target="../media/image5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4.png"/><Relationship Id="rId7" Type="http://schemas.openxmlformats.org/officeDocument/2006/relationships/image" Target="../media/image28.png"/><Relationship Id="rId12" Type="http://schemas.openxmlformats.org/officeDocument/2006/relationships/image" Target="../media/image77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76.png"/><Relationship Id="rId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75.pn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75.png"/><Relationship Id="rId4" Type="http://schemas.openxmlformats.org/officeDocument/2006/relationships/image" Target="../media/image80.png"/><Relationship Id="rId9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31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17" Type="http://schemas.openxmlformats.org/officeDocument/2006/relationships/image" Target="../media/image33.png"/><Relationship Id="rId2" Type="http://schemas.openxmlformats.org/officeDocument/2006/relationships/image" Target="../media/image8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29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sv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svg"/><Relationship Id="rId11" Type="http://schemas.openxmlformats.org/officeDocument/2006/relationships/image" Target="../media/image40.png"/><Relationship Id="rId5" Type="http://schemas.openxmlformats.org/officeDocument/2006/relationships/image" Target="../media/image98.pn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AA6DF-CC29-44E2-A79B-1CDF2787E6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97960E9-0D0B-4E38-B824-ECE87086233E}"/>
              </a:ext>
            </a:extLst>
          </p:cNvPr>
          <p:cNvSpPr/>
          <p:nvPr/>
        </p:nvSpPr>
        <p:spPr>
          <a:xfrm>
            <a:off x="215900" y="679139"/>
            <a:ext cx="5432200" cy="5432200"/>
          </a:xfrm>
          <a:prstGeom prst="ellipse">
            <a:avLst/>
          </a:prstGeom>
          <a:solidFill>
            <a:srgbClr val="151618">
              <a:alpha val="9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0BCD4-C92E-4DDA-BEF5-B42EEE1FF3B2}"/>
              </a:ext>
            </a:extLst>
          </p:cNvPr>
          <p:cNvSpPr txBox="1"/>
          <p:nvPr/>
        </p:nvSpPr>
        <p:spPr>
          <a:xfrm>
            <a:off x="1400978" y="3395239"/>
            <a:ext cx="3062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C000"/>
                </a:solidFill>
                <a:latin typeface="Bebas Neue" panose="020B0606020202050201" pitchFamily="34" charset="0"/>
              </a:rPr>
              <a:t>Introduction </a:t>
            </a:r>
            <a:br>
              <a:rPr lang="en-US" sz="4000" dirty="0">
                <a:solidFill>
                  <a:srgbClr val="FFC000"/>
                </a:solidFill>
                <a:latin typeface="Bebas Neue" panose="020B0606020202050201" pitchFamily="34" charset="0"/>
              </a:rPr>
            </a:br>
            <a:r>
              <a:rPr lang="en-US" sz="4000" dirty="0">
                <a:solidFill>
                  <a:srgbClr val="FFC000"/>
                </a:solidFill>
                <a:latin typeface="Bebas Neue" panose="020B0606020202050201" pitchFamily="34" charset="0"/>
              </a:rPr>
              <a:t>&amp; </a:t>
            </a:r>
            <a:br>
              <a:rPr lang="en-US" sz="4000" dirty="0">
                <a:solidFill>
                  <a:srgbClr val="FFC000"/>
                </a:solidFill>
                <a:latin typeface="Bebas Neue" panose="020B0606020202050201" pitchFamily="34" charset="0"/>
              </a:rPr>
            </a:br>
            <a:r>
              <a:rPr lang="en-US" sz="4000" dirty="0">
                <a:solidFill>
                  <a:srgbClr val="FFC000"/>
                </a:solidFill>
                <a:latin typeface="Bebas Neue" panose="020B0606020202050201" pitchFamily="34" charset="0"/>
              </a:rPr>
              <a:t>Implementation</a:t>
            </a:r>
            <a:endParaRPr lang="en-ID" sz="4000" dirty="0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07F98-2EA0-44EB-B744-FB03380480C8}"/>
              </a:ext>
            </a:extLst>
          </p:cNvPr>
          <p:cNvSpPr/>
          <p:nvPr/>
        </p:nvSpPr>
        <p:spPr>
          <a:xfrm>
            <a:off x="1618695" y="1781559"/>
            <a:ext cx="265329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rgbClr val="FFC000"/>
                </a:solidFill>
                <a:highlight>
                  <a:srgbClr val="800080"/>
                </a:highlight>
                <a:latin typeface="Bebas Neue" panose="020B0606020202050201" pitchFamily="34" charset="0"/>
              </a:rPr>
              <a:t>Agile</a:t>
            </a:r>
          </a:p>
          <a:p>
            <a:pPr algn="ctr"/>
            <a:endParaRPr lang="en-ID" sz="9600" dirty="0">
              <a:solidFill>
                <a:srgbClr val="FFC000"/>
              </a:solidFill>
              <a:highlight>
                <a:srgbClr val="8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51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/>
            <a:r>
              <a:rPr lang="en-US" dirty="0"/>
              <a:t>Agile based mindset</a:t>
            </a:r>
            <a:endParaRPr dirty="0"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6" y="560033"/>
            <a:ext cx="11756620" cy="66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52"/>
          <p:cNvCxnSpPr/>
          <p:nvPr/>
        </p:nvCxnSpPr>
        <p:spPr>
          <a:xfrm>
            <a:off x="2760334" y="1036425"/>
            <a:ext cx="0" cy="223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52"/>
          <p:cNvCxnSpPr/>
          <p:nvPr/>
        </p:nvCxnSpPr>
        <p:spPr>
          <a:xfrm>
            <a:off x="2760334" y="5303215"/>
            <a:ext cx="0" cy="1380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2"/>
          <p:cNvCxnSpPr/>
          <p:nvPr/>
        </p:nvCxnSpPr>
        <p:spPr>
          <a:xfrm>
            <a:off x="5252384" y="1036425"/>
            <a:ext cx="0" cy="223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52"/>
          <p:cNvCxnSpPr/>
          <p:nvPr/>
        </p:nvCxnSpPr>
        <p:spPr>
          <a:xfrm>
            <a:off x="5252384" y="4548047"/>
            <a:ext cx="0" cy="21360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52"/>
          <p:cNvCxnSpPr/>
          <p:nvPr/>
        </p:nvCxnSpPr>
        <p:spPr>
          <a:xfrm>
            <a:off x="7755203" y="1036425"/>
            <a:ext cx="0" cy="1634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52"/>
          <p:cNvCxnSpPr/>
          <p:nvPr/>
        </p:nvCxnSpPr>
        <p:spPr>
          <a:xfrm>
            <a:off x="7749771" y="5195311"/>
            <a:ext cx="5700" cy="14889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13" name="Google Shape;313;p52"/>
          <p:cNvGrpSpPr/>
          <p:nvPr/>
        </p:nvGrpSpPr>
        <p:grpSpPr>
          <a:xfrm>
            <a:off x="920893" y="869264"/>
            <a:ext cx="1839554" cy="5793033"/>
            <a:chOff x="690687" y="651964"/>
            <a:chExt cx="1379700" cy="4344883"/>
          </a:xfrm>
        </p:grpSpPr>
        <p:sp>
          <p:nvSpPr>
            <p:cNvPr id="314" name="Google Shape;314;p52"/>
            <p:cNvSpPr txBox="1"/>
            <p:nvPr/>
          </p:nvSpPr>
          <p:spPr>
            <a:xfrm>
              <a:off x="690687" y="651964"/>
              <a:ext cx="13797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AGILE is Mindset</a:t>
              </a:r>
              <a:endParaRPr sz="15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5" name="Google Shape;315;p52"/>
            <p:cNvSpPr txBox="1"/>
            <p:nvPr/>
          </p:nvSpPr>
          <p:spPr>
            <a:xfrm>
              <a:off x="876766" y="4616747"/>
              <a:ext cx="10437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latin typeface="Raleway"/>
                  <a:ea typeface="Raleway"/>
                  <a:cs typeface="Raleway"/>
                  <a:sym typeface="Raleway"/>
                </a:rPr>
                <a:t>Mindset</a:t>
              </a:r>
              <a:endParaRPr sz="17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6" name="Google Shape;316;p52"/>
          <p:cNvGrpSpPr/>
          <p:nvPr/>
        </p:nvGrpSpPr>
        <p:grpSpPr>
          <a:xfrm>
            <a:off x="2760327" y="869259"/>
            <a:ext cx="2491540" cy="5793037"/>
            <a:chOff x="2070297" y="651961"/>
            <a:chExt cx="1868702" cy="4344886"/>
          </a:xfrm>
        </p:grpSpPr>
        <p:sp>
          <p:nvSpPr>
            <p:cNvPr id="317" name="Google Shape;317;p52"/>
            <p:cNvSpPr txBox="1"/>
            <p:nvPr/>
          </p:nvSpPr>
          <p:spPr>
            <a:xfrm>
              <a:off x="2070299" y="651961"/>
              <a:ext cx="18687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lvl="0" algn="ctr"/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DESCRIPTION:</a:t>
              </a:r>
            </a:p>
            <a:p>
              <a:pPr lvl="0" algn="ctr"/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4 VALUE</a:t>
              </a:r>
              <a:endParaRPr sz="15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8" name="Google Shape;318;p52"/>
            <p:cNvSpPr txBox="1"/>
            <p:nvPr/>
          </p:nvSpPr>
          <p:spPr>
            <a:xfrm>
              <a:off x="2070297" y="4616747"/>
              <a:ext cx="18687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17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9" name="Google Shape;319;p52"/>
          <p:cNvGrpSpPr/>
          <p:nvPr/>
        </p:nvGrpSpPr>
        <p:grpSpPr>
          <a:xfrm>
            <a:off x="5252507" y="869259"/>
            <a:ext cx="2491541" cy="5793037"/>
            <a:chOff x="3939479" y="651961"/>
            <a:chExt cx="1868702" cy="4344886"/>
          </a:xfrm>
        </p:grpSpPr>
        <p:sp>
          <p:nvSpPr>
            <p:cNvPr id="320" name="Google Shape;320;p52"/>
            <p:cNvSpPr txBox="1"/>
            <p:nvPr/>
          </p:nvSpPr>
          <p:spPr>
            <a:xfrm>
              <a:off x="3939481" y="651961"/>
              <a:ext cx="18687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lvl="0" algn="ctr"/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DEFINED:</a:t>
              </a:r>
            </a:p>
            <a:p>
              <a:pPr lvl="0" algn="ctr"/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  12 PRINCIPLES</a:t>
              </a:r>
              <a:endParaRPr sz="15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1" name="Google Shape;321;p52"/>
            <p:cNvSpPr txBox="1"/>
            <p:nvPr/>
          </p:nvSpPr>
          <p:spPr>
            <a:xfrm>
              <a:off x="3939479" y="4616747"/>
              <a:ext cx="18687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latin typeface="Raleway"/>
                  <a:ea typeface="Raleway"/>
                  <a:cs typeface="Raleway"/>
                  <a:sym typeface="Raleway"/>
                </a:rPr>
                <a:t>Principles</a:t>
              </a:r>
              <a:endParaRPr sz="17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2" name="Google Shape;322;p52"/>
          <p:cNvGrpSpPr/>
          <p:nvPr/>
        </p:nvGrpSpPr>
        <p:grpSpPr>
          <a:xfrm>
            <a:off x="7755003" y="869259"/>
            <a:ext cx="4266699" cy="5793037"/>
            <a:chOff x="5816398" y="651961"/>
            <a:chExt cx="3200105" cy="4344886"/>
          </a:xfrm>
        </p:grpSpPr>
        <p:sp>
          <p:nvSpPr>
            <p:cNvPr id="323" name="Google Shape;323;p52"/>
            <p:cNvSpPr txBox="1"/>
            <p:nvPr/>
          </p:nvSpPr>
          <p:spPr>
            <a:xfrm>
              <a:off x="5816402" y="651961"/>
              <a:ext cx="3200100" cy="7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lvl="0"/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AND MANIFESTED IN</a:t>
              </a:r>
            </a:p>
            <a:p>
              <a:pPr lvl="0"/>
              <a:r>
                <a:rPr lang="en-US" sz="1500" b="1" dirty="0">
                  <a:latin typeface="Raleway"/>
                  <a:ea typeface="Raleway"/>
                  <a:cs typeface="Raleway"/>
                  <a:sym typeface="Raleway"/>
                </a:rPr>
                <a:t>UNLIMITED PRACTICE</a:t>
              </a:r>
              <a:endParaRPr sz="15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4" name="Google Shape;324;p52"/>
            <p:cNvSpPr txBox="1"/>
            <p:nvPr/>
          </p:nvSpPr>
          <p:spPr>
            <a:xfrm>
              <a:off x="5816398" y="4616747"/>
              <a:ext cx="9993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latin typeface="Raleway"/>
                  <a:ea typeface="Raleway"/>
                  <a:cs typeface="Raleway"/>
                  <a:sym typeface="Raleway"/>
                </a:rPr>
                <a:t>Practice</a:t>
              </a:r>
              <a:endParaRPr sz="1700" b="1" dirty="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25" name="Google Shape;325;p52"/>
          <p:cNvSpPr/>
          <p:nvPr/>
        </p:nvSpPr>
        <p:spPr>
          <a:xfrm>
            <a:off x="10080625" y="6146800"/>
            <a:ext cx="1839600" cy="5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C6E478-3063-44DE-A4C7-BCFAD1057084}"/>
              </a:ext>
            </a:extLst>
          </p:cNvPr>
          <p:cNvSpPr txBox="1"/>
          <p:nvPr/>
        </p:nvSpPr>
        <p:spPr>
          <a:xfrm>
            <a:off x="10542105" y="6548366"/>
            <a:ext cx="1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 err="1"/>
              <a:t>ekipa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title" idx="4294967295"/>
          </p:nvPr>
        </p:nvSpPr>
        <p:spPr>
          <a:xfrm>
            <a:off x="-1776850" y="203753"/>
            <a:ext cx="16256100" cy="7116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Agile Values</a:t>
            </a:r>
            <a:endParaRPr/>
          </a:p>
        </p:txBody>
      </p:sp>
      <p:grpSp>
        <p:nvGrpSpPr>
          <p:cNvPr id="331" name="Google Shape;331;p53"/>
          <p:cNvGrpSpPr/>
          <p:nvPr/>
        </p:nvGrpSpPr>
        <p:grpSpPr>
          <a:xfrm>
            <a:off x="1294507" y="1598190"/>
            <a:ext cx="10174207" cy="709870"/>
            <a:chOff x="970904" y="1198673"/>
            <a:chExt cx="7630846" cy="532415"/>
          </a:xfrm>
        </p:grpSpPr>
        <p:sp>
          <p:nvSpPr>
            <p:cNvPr id="332" name="Google Shape;332;p53"/>
            <p:cNvSpPr txBox="1"/>
            <p:nvPr/>
          </p:nvSpPr>
          <p:spPr>
            <a:xfrm>
              <a:off x="1761450" y="1232975"/>
              <a:ext cx="68403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</a:rPr>
                <a:t>INDIVIDUAL &amp; INTERACTION over PROCESS AND TOOLS</a:t>
              </a:r>
              <a:endParaRPr sz="2100">
                <a:solidFill>
                  <a:srgbClr val="666666"/>
                </a:solidFill>
              </a:endParaRPr>
            </a:p>
          </p:txBody>
        </p:sp>
        <p:pic>
          <p:nvPicPr>
            <p:cNvPr id="333" name="Google Shape;333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904" y="1198673"/>
              <a:ext cx="714349" cy="5324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53"/>
          <p:cNvGrpSpPr/>
          <p:nvPr/>
        </p:nvGrpSpPr>
        <p:grpSpPr>
          <a:xfrm>
            <a:off x="1236217" y="3907003"/>
            <a:ext cx="10232496" cy="709882"/>
            <a:chOff x="927186" y="2930326"/>
            <a:chExt cx="7674564" cy="532425"/>
          </a:xfrm>
        </p:grpSpPr>
        <p:sp>
          <p:nvSpPr>
            <p:cNvPr id="335" name="Google Shape;335;p53"/>
            <p:cNvSpPr txBox="1"/>
            <p:nvPr/>
          </p:nvSpPr>
          <p:spPr>
            <a:xfrm>
              <a:off x="1761450" y="2985575"/>
              <a:ext cx="68403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</a:rPr>
                <a:t>CUSTOMER COLLABORATION over CONTRACT NEGOTIATION</a:t>
              </a:r>
              <a:endParaRPr sz="2100">
                <a:solidFill>
                  <a:srgbClr val="666666"/>
                </a:solidFill>
              </a:endParaRPr>
            </a:p>
          </p:txBody>
        </p:sp>
        <p:pic>
          <p:nvPicPr>
            <p:cNvPr id="336" name="Google Shape;33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186" y="2930326"/>
              <a:ext cx="801766" cy="532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53"/>
          <p:cNvGrpSpPr/>
          <p:nvPr/>
        </p:nvGrpSpPr>
        <p:grpSpPr>
          <a:xfrm>
            <a:off x="1117572" y="4960476"/>
            <a:ext cx="10351141" cy="756147"/>
            <a:chOff x="838200" y="3720450"/>
            <a:chExt cx="7763550" cy="567125"/>
          </a:xfrm>
        </p:grpSpPr>
        <p:sp>
          <p:nvSpPr>
            <p:cNvPr id="338" name="Google Shape;338;p53"/>
            <p:cNvSpPr txBox="1"/>
            <p:nvPr/>
          </p:nvSpPr>
          <p:spPr>
            <a:xfrm>
              <a:off x="1761450" y="3823775"/>
              <a:ext cx="68403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</a:rPr>
                <a:t>RESPONDING TO CHANGE over FOLLOWING A PLAN</a:t>
              </a:r>
              <a:endParaRPr sz="2100">
                <a:solidFill>
                  <a:srgbClr val="666666"/>
                </a:solidFill>
              </a:endParaRPr>
            </a:p>
          </p:txBody>
        </p:sp>
        <p:pic>
          <p:nvPicPr>
            <p:cNvPr id="339" name="Google Shape;33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8200" y="3720450"/>
              <a:ext cx="850507" cy="463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53"/>
          <p:cNvGrpSpPr/>
          <p:nvPr/>
        </p:nvGrpSpPr>
        <p:grpSpPr>
          <a:xfrm>
            <a:off x="1294502" y="2761498"/>
            <a:ext cx="10174212" cy="719982"/>
            <a:chOff x="970901" y="2071175"/>
            <a:chExt cx="7630849" cy="540000"/>
          </a:xfrm>
        </p:grpSpPr>
        <p:sp>
          <p:nvSpPr>
            <p:cNvPr id="341" name="Google Shape;341;p53"/>
            <p:cNvSpPr txBox="1"/>
            <p:nvPr/>
          </p:nvSpPr>
          <p:spPr>
            <a:xfrm>
              <a:off x="1761450" y="2147375"/>
              <a:ext cx="68403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666666"/>
                  </a:solidFill>
                </a:rPr>
                <a:t>WORKING SOFTWARE over COMPREHENSIVE DOCUMENTATION</a:t>
              </a:r>
              <a:endParaRPr sz="2100">
                <a:solidFill>
                  <a:srgbClr val="666666"/>
                </a:solidFill>
              </a:endParaRPr>
            </a:p>
          </p:txBody>
        </p:sp>
        <p:pic>
          <p:nvPicPr>
            <p:cNvPr id="342" name="Google Shape;342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0901" y="2071175"/>
              <a:ext cx="714350" cy="478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DA84A8-3A45-45C5-BD7D-78609C0584E9}"/>
              </a:ext>
            </a:extLst>
          </p:cNvPr>
          <p:cNvSpPr txBox="1"/>
          <p:nvPr/>
        </p:nvSpPr>
        <p:spPr>
          <a:xfrm>
            <a:off x="10542105" y="6548366"/>
            <a:ext cx="1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 err="1"/>
              <a:t>ekipa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 Prinsip Agile</a:t>
            </a:r>
            <a:endParaRPr/>
          </a:p>
        </p:txBody>
      </p:sp>
      <p:grpSp>
        <p:nvGrpSpPr>
          <p:cNvPr id="348" name="Google Shape;348;p54"/>
          <p:cNvGrpSpPr/>
          <p:nvPr/>
        </p:nvGrpSpPr>
        <p:grpSpPr>
          <a:xfrm>
            <a:off x="2723165" y="1178037"/>
            <a:ext cx="1626759" cy="1486363"/>
            <a:chOff x="2042425" y="883550"/>
            <a:chExt cx="1220100" cy="1114800"/>
          </a:xfrm>
        </p:grpSpPr>
        <p:sp>
          <p:nvSpPr>
            <p:cNvPr id="349" name="Google Shape;349;p54"/>
            <p:cNvSpPr/>
            <p:nvPr/>
          </p:nvSpPr>
          <p:spPr>
            <a:xfrm>
              <a:off x="2042425" y="8835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4"/>
            <p:cNvSpPr txBox="1"/>
            <p:nvPr/>
          </p:nvSpPr>
          <p:spPr>
            <a:xfrm>
              <a:off x="2115850" y="1007425"/>
              <a:ext cx="10989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#1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Mengutamakan kepuasan pelanggan</a:t>
              </a:r>
              <a:endParaRPr sz="1300"/>
            </a:p>
          </p:txBody>
        </p:sp>
      </p:grpSp>
      <p:grpSp>
        <p:nvGrpSpPr>
          <p:cNvPr id="351" name="Google Shape;351;p54"/>
          <p:cNvGrpSpPr/>
          <p:nvPr/>
        </p:nvGrpSpPr>
        <p:grpSpPr>
          <a:xfrm>
            <a:off x="4551920" y="1178037"/>
            <a:ext cx="1626759" cy="1486363"/>
            <a:chOff x="3414025" y="883550"/>
            <a:chExt cx="1220100" cy="1114800"/>
          </a:xfrm>
        </p:grpSpPr>
        <p:sp>
          <p:nvSpPr>
            <p:cNvPr id="352" name="Google Shape;352;p54"/>
            <p:cNvSpPr/>
            <p:nvPr/>
          </p:nvSpPr>
          <p:spPr>
            <a:xfrm>
              <a:off x="3414025" y="8835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4"/>
            <p:cNvSpPr txBox="1"/>
            <p:nvPr/>
          </p:nvSpPr>
          <p:spPr>
            <a:xfrm>
              <a:off x="3630025" y="1007425"/>
              <a:ext cx="852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#2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Menerima datangnya perubahan</a:t>
              </a:r>
              <a:endParaRPr sz="1300"/>
            </a:p>
          </p:txBody>
        </p:sp>
      </p:grpSp>
      <p:grpSp>
        <p:nvGrpSpPr>
          <p:cNvPr id="354" name="Google Shape;354;p54"/>
          <p:cNvGrpSpPr/>
          <p:nvPr/>
        </p:nvGrpSpPr>
        <p:grpSpPr>
          <a:xfrm>
            <a:off x="6380674" y="1178037"/>
            <a:ext cx="1626759" cy="1486363"/>
            <a:chOff x="4785625" y="883550"/>
            <a:chExt cx="1220100" cy="1114800"/>
          </a:xfrm>
        </p:grpSpPr>
        <p:sp>
          <p:nvSpPr>
            <p:cNvPr id="355" name="Google Shape;355;p54"/>
            <p:cNvSpPr/>
            <p:nvPr/>
          </p:nvSpPr>
          <p:spPr>
            <a:xfrm>
              <a:off x="4785625" y="8835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4"/>
            <p:cNvSpPr txBox="1"/>
            <p:nvPr/>
          </p:nvSpPr>
          <p:spPr>
            <a:xfrm>
              <a:off x="5001625" y="1007425"/>
              <a:ext cx="852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#3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Rilis produk secara rutin</a:t>
              </a:r>
              <a:endParaRPr sz="1300"/>
            </a:p>
          </p:txBody>
        </p:sp>
      </p:grpSp>
      <p:grpSp>
        <p:nvGrpSpPr>
          <p:cNvPr id="357" name="Google Shape;357;p54"/>
          <p:cNvGrpSpPr/>
          <p:nvPr/>
        </p:nvGrpSpPr>
        <p:grpSpPr>
          <a:xfrm>
            <a:off x="8209428" y="1178037"/>
            <a:ext cx="1626759" cy="1486363"/>
            <a:chOff x="6157225" y="883550"/>
            <a:chExt cx="1220100" cy="1114800"/>
          </a:xfrm>
        </p:grpSpPr>
        <p:sp>
          <p:nvSpPr>
            <p:cNvPr id="358" name="Google Shape;358;p54"/>
            <p:cNvSpPr/>
            <p:nvPr/>
          </p:nvSpPr>
          <p:spPr>
            <a:xfrm>
              <a:off x="6157225" y="8835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4"/>
            <p:cNvSpPr txBox="1"/>
            <p:nvPr/>
          </p:nvSpPr>
          <p:spPr>
            <a:xfrm>
              <a:off x="6289100" y="1007425"/>
              <a:ext cx="9936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#4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Berkolaborasi</a:t>
              </a:r>
              <a:endParaRPr sz="1300"/>
            </a:p>
          </p:txBody>
        </p:sp>
      </p:grpSp>
      <p:grpSp>
        <p:nvGrpSpPr>
          <p:cNvPr id="360" name="Google Shape;360;p54"/>
          <p:cNvGrpSpPr/>
          <p:nvPr/>
        </p:nvGrpSpPr>
        <p:grpSpPr>
          <a:xfrm>
            <a:off x="2723165" y="2905194"/>
            <a:ext cx="1626759" cy="1486363"/>
            <a:chOff x="2042425" y="2178950"/>
            <a:chExt cx="1220100" cy="1114800"/>
          </a:xfrm>
        </p:grpSpPr>
        <p:sp>
          <p:nvSpPr>
            <p:cNvPr id="361" name="Google Shape;361;p54"/>
            <p:cNvSpPr/>
            <p:nvPr/>
          </p:nvSpPr>
          <p:spPr>
            <a:xfrm>
              <a:off x="2042425" y="21789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62" name="Google Shape;362;p54"/>
            <p:cNvSpPr txBox="1"/>
            <p:nvPr/>
          </p:nvSpPr>
          <p:spPr>
            <a:xfrm>
              <a:off x="2258425" y="2302825"/>
              <a:ext cx="852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#5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Team yang termotivasi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363" name="Google Shape;363;p54"/>
          <p:cNvGrpSpPr/>
          <p:nvPr/>
        </p:nvGrpSpPr>
        <p:grpSpPr>
          <a:xfrm>
            <a:off x="4551920" y="2905194"/>
            <a:ext cx="1626759" cy="1486363"/>
            <a:chOff x="3414025" y="2178950"/>
            <a:chExt cx="1220100" cy="1114800"/>
          </a:xfrm>
        </p:grpSpPr>
        <p:sp>
          <p:nvSpPr>
            <p:cNvPr id="364" name="Google Shape;364;p54"/>
            <p:cNvSpPr/>
            <p:nvPr/>
          </p:nvSpPr>
          <p:spPr>
            <a:xfrm>
              <a:off x="3414025" y="21789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65" name="Google Shape;365;p54"/>
            <p:cNvSpPr txBox="1"/>
            <p:nvPr/>
          </p:nvSpPr>
          <p:spPr>
            <a:xfrm>
              <a:off x="3630025" y="2302825"/>
              <a:ext cx="852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#6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Komunikasi tatap muka</a:t>
              </a:r>
              <a:endParaRPr sz="1300"/>
            </a:p>
          </p:txBody>
        </p:sp>
      </p:grpSp>
      <p:grpSp>
        <p:nvGrpSpPr>
          <p:cNvPr id="366" name="Google Shape;366;p54"/>
          <p:cNvGrpSpPr/>
          <p:nvPr/>
        </p:nvGrpSpPr>
        <p:grpSpPr>
          <a:xfrm>
            <a:off x="6380674" y="2905194"/>
            <a:ext cx="1626759" cy="1486363"/>
            <a:chOff x="4785625" y="2178950"/>
            <a:chExt cx="1220100" cy="1114800"/>
          </a:xfrm>
        </p:grpSpPr>
        <p:sp>
          <p:nvSpPr>
            <p:cNvPr id="367" name="Google Shape;367;p54"/>
            <p:cNvSpPr/>
            <p:nvPr/>
          </p:nvSpPr>
          <p:spPr>
            <a:xfrm>
              <a:off x="4785625" y="21789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68" name="Google Shape;368;p54"/>
            <p:cNvSpPr txBox="1"/>
            <p:nvPr/>
          </p:nvSpPr>
          <p:spPr>
            <a:xfrm>
              <a:off x="5001625" y="2302825"/>
              <a:ext cx="852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#7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Produk yang berfungsi</a:t>
              </a:r>
              <a:endParaRPr sz="1300"/>
            </a:p>
          </p:txBody>
        </p:sp>
      </p:grpSp>
      <p:grpSp>
        <p:nvGrpSpPr>
          <p:cNvPr id="369" name="Google Shape;369;p54"/>
          <p:cNvGrpSpPr/>
          <p:nvPr/>
        </p:nvGrpSpPr>
        <p:grpSpPr>
          <a:xfrm>
            <a:off x="8209428" y="2905194"/>
            <a:ext cx="1626759" cy="1486363"/>
            <a:chOff x="6157225" y="2178950"/>
            <a:chExt cx="1220100" cy="1114800"/>
          </a:xfrm>
        </p:grpSpPr>
        <p:sp>
          <p:nvSpPr>
            <p:cNvPr id="370" name="Google Shape;370;p54"/>
            <p:cNvSpPr/>
            <p:nvPr/>
          </p:nvSpPr>
          <p:spPr>
            <a:xfrm>
              <a:off x="6157225" y="21789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71" name="Google Shape;371;p54"/>
            <p:cNvSpPr txBox="1"/>
            <p:nvPr/>
          </p:nvSpPr>
          <p:spPr>
            <a:xfrm>
              <a:off x="6274825" y="2302825"/>
              <a:ext cx="10146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#8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Kecepatan development yg konstan</a:t>
              </a:r>
              <a:endParaRPr sz="1300"/>
            </a:p>
          </p:txBody>
        </p:sp>
      </p:grpSp>
      <p:grpSp>
        <p:nvGrpSpPr>
          <p:cNvPr id="372" name="Google Shape;372;p54"/>
          <p:cNvGrpSpPr/>
          <p:nvPr/>
        </p:nvGrpSpPr>
        <p:grpSpPr>
          <a:xfrm>
            <a:off x="2723165" y="4632351"/>
            <a:ext cx="1626759" cy="1486363"/>
            <a:chOff x="2042425" y="3474350"/>
            <a:chExt cx="1220100" cy="1114800"/>
          </a:xfrm>
        </p:grpSpPr>
        <p:sp>
          <p:nvSpPr>
            <p:cNvPr id="373" name="Google Shape;373;p54"/>
            <p:cNvSpPr/>
            <p:nvPr/>
          </p:nvSpPr>
          <p:spPr>
            <a:xfrm>
              <a:off x="2042425" y="34743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74" name="Google Shape;374;p54"/>
            <p:cNvSpPr txBox="1"/>
            <p:nvPr/>
          </p:nvSpPr>
          <p:spPr>
            <a:xfrm>
              <a:off x="2042425" y="3598225"/>
              <a:ext cx="12201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#9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Perhatian secara terus menerus</a:t>
              </a:r>
              <a:endParaRPr sz="1300"/>
            </a:p>
          </p:txBody>
        </p:sp>
      </p:grpSp>
      <p:grpSp>
        <p:nvGrpSpPr>
          <p:cNvPr id="375" name="Google Shape;375;p54"/>
          <p:cNvGrpSpPr/>
          <p:nvPr/>
        </p:nvGrpSpPr>
        <p:grpSpPr>
          <a:xfrm>
            <a:off x="4551920" y="4632351"/>
            <a:ext cx="1626759" cy="1486363"/>
            <a:chOff x="3414025" y="3474350"/>
            <a:chExt cx="1220100" cy="1114800"/>
          </a:xfrm>
        </p:grpSpPr>
        <p:sp>
          <p:nvSpPr>
            <p:cNvPr id="376" name="Google Shape;376;p54"/>
            <p:cNvSpPr/>
            <p:nvPr/>
          </p:nvSpPr>
          <p:spPr>
            <a:xfrm>
              <a:off x="3414025" y="34743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77" name="Google Shape;377;p54"/>
            <p:cNvSpPr txBox="1"/>
            <p:nvPr/>
          </p:nvSpPr>
          <p:spPr>
            <a:xfrm>
              <a:off x="3414025" y="3598225"/>
              <a:ext cx="12201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#10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Keserdehanaan itu penting</a:t>
              </a:r>
              <a:endParaRPr sz="1300"/>
            </a:p>
          </p:txBody>
        </p:sp>
      </p:grpSp>
      <p:grpSp>
        <p:nvGrpSpPr>
          <p:cNvPr id="378" name="Google Shape;378;p54"/>
          <p:cNvGrpSpPr/>
          <p:nvPr/>
        </p:nvGrpSpPr>
        <p:grpSpPr>
          <a:xfrm>
            <a:off x="6380674" y="4632351"/>
            <a:ext cx="1626759" cy="1486363"/>
            <a:chOff x="4785625" y="3474350"/>
            <a:chExt cx="1220100" cy="1114800"/>
          </a:xfrm>
        </p:grpSpPr>
        <p:sp>
          <p:nvSpPr>
            <p:cNvPr id="379" name="Google Shape;379;p54"/>
            <p:cNvSpPr/>
            <p:nvPr/>
          </p:nvSpPr>
          <p:spPr>
            <a:xfrm>
              <a:off x="4785625" y="34743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80" name="Google Shape;380;p54"/>
            <p:cNvSpPr txBox="1"/>
            <p:nvPr/>
          </p:nvSpPr>
          <p:spPr>
            <a:xfrm>
              <a:off x="4925425" y="3598225"/>
              <a:ext cx="10041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#11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Mengelola diri sendiri</a:t>
              </a:r>
              <a:endParaRPr sz="1300"/>
            </a:p>
          </p:txBody>
        </p:sp>
      </p:grpSp>
      <p:grpSp>
        <p:nvGrpSpPr>
          <p:cNvPr id="381" name="Google Shape;381;p54"/>
          <p:cNvGrpSpPr/>
          <p:nvPr/>
        </p:nvGrpSpPr>
        <p:grpSpPr>
          <a:xfrm>
            <a:off x="8209428" y="4632351"/>
            <a:ext cx="1626759" cy="1486363"/>
            <a:chOff x="6157225" y="3474350"/>
            <a:chExt cx="1220100" cy="1114800"/>
          </a:xfrm>
        </p:grpSpPr>
        <p:sp>
          <p:nvSpPr>
            <p:cNvPr id="382" name="Google Shape;382;p54"/>
            <p:cNvSpPr/>
            <p:nvPr/>
          </p:nvSpPr>
          <p:spPr>
            <a:xfrm>
              <a:off x="6157225" y="3474350"/>
              <a:ext cx="1220100" cy="11148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76200" cap="flat" cmpd="sng">
              <a:solidFill>
                <a:srgbClr val="0991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83" name="Google Shape;383;p54"/>
            <p:cNvSpPr txBox="1"/>
            <p:nvPr/>
          </p:nvSpPr>
          <p:spPr>
            <a:xfrm>
              <a:off x="6157225" y="3598225"/>
              <a:ext cx="12201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#12</a:t>
              </a: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Refleksi dan penyesuaian</a:t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/>
            <a:r>
              <a:rPr lang="en-US" dirty="0"/>
              <a:t>Methods and Practices in Agile</a:t>
            </a:r>
            <a:endParaRPr dirty="0"/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767" y="862333"/>
            <a:ext cx="7535168" cy="495136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/>
        </p:nvSpPr>
        <p:spPr>
          <a:xfrm>
            <a:off x="458088" y="6213562"/>
            <a:ext cx="3974764" cy="44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 dirty="0">
                <a:latin typeface="Raleway"/>
                <a:ea typeface="Raleway"/>
                <a:cs typeface="Raleway"/>
                <a:sym typeface="Raleway"/>
              </a:rPr>
              <a:t>Source: 14th annual State of Agile Report</a:t>
            </a:r>
            <a:endParaRPr sz="1500" i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/>
            <a:r>
              <a:rPr lang="en-US" dirty="0"/>
              <a:t>The benefits of applying Agile</a:t>
            </a:r>
            <a:endParaRPr dirty="0"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11" y="1081133"/>
            <a:ext cx="10944389" cy="47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6"/>
          <p:cNvSpPr txBox="1"/>
          <p:nvPr/>
        </p:nvSpPr>
        <p:spPr>
          <a:xfrm>
            <a:off x="249367" y="6016900"/>
            <a:ext cx="18861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785367" y="1136000"/>
            <a:ext cx="10812900" cy="1191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C3D38-D451-4723-A9EE-2BF20FE390DD}"/>
              </a:ext>
            </a:extLst>
          </p:cNvPr>
          <p:cNvSpPr txBox="1"/>
          <p:nvPr/>
        </p:nvSpPr>
        <p:spPr>
          <a:xfrm>
            <a:off x="8140148" y="6284156"/>
            <a:ext cx="3975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i="1" dirty="0">
                <a:latin typeface="Raleway"/>
                <a:ea typeface="Raleway"/>
                <a:cs typeface="Raleway"/>
                <a:sym typeface="Raleway"/>
              </a:rPr>
              <a:t>14th annual State of Agile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05250-6C6F-42C4-8A18-14778C45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82" y="643466"/>
            <a:ext cx="6963835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02096-3507-41E1-948B-81B9B5978EC8}"/>
              </a:ext>
            </a:extLst>
          </p:cNvPr>
          <p:cNvSpPr txBox="1"/>
          <p:nvPr/>
        </p:nvSpPr>
        <p:spPr>
          <a:xfrm>
            <a:off x="2027583" y="137563"/>
            <a:ext cx="724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 and complexity model inspired by the Stacey complexity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B274-42E7-456E-81F0-81DBEA9599CC}"/>
              </a:ext>
            </a:extLst>
          </p:cNvPr>
          <p:cNvSpPr txBox="1"/>
          <p:nvPr/>
        </p:nvSpPr>
        <p:spPr>
          <a:xfrm>
            <a:off x="9034670" y="6481078"/>
            <a:ext cx="336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PMI Agile Practice Guide</a:t>
            </a:r>
          </a:p>
        </p:txBody>
      </p:sp>
    </p:spTree>
    <p:extLst>
      <p:ext uri="{BB962C8B-B14F-4D97-AF65-F5344CB8AC3E}">
        <p14:creationId xmlns:p14="http://schemas.microsoft.com/office/powerpoint/2010/main" val="44390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CBDDA"/>
                </a:solidFill>
                <a:latin typeface="Raleway"/>
                <a:ea typeface="Raleway"/>
                <a:cs typeface="Raleway"/>
                <a:sym typeface="Raleway"/>
              </a:rPr>
              <a:t>c. Life Cycle Selection</a:t>
            </a:r>
            <a:endParaRPr sz="4400" b="1" dirty="0">
              <a:solidFill>
                <a:srgbClr val="0CBDD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992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E684E8C6-041E-4F74-B3CF-7FF1AA32F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"/>
          <a:stretch/>
        </p:blipFill>
        <p:spPr>
          <a:xfrm>
            <a:off x="838199" y="925689"/>
            <a:ext cx="10515602" cy="5387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BD869-1AE1-4922-80B7-875BB3BC16FF}"/>
              </a:ext>
            </a:extLst>
          </p:cNvPr>
          <p:cNvSpPr txBox="1"/>
          <p:nvPr/>
        </p:nvSpPr>
        <p:spPr>
          <a:xfrm>
            <a:off x="8736496" y="6441321"/>
            <a:ext cx="336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PMI Agile Practice 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47EC20-0907-49F0-9E10-FD4BF32E0DA7}"/>
              </a:ext>
            </a:extLst>
          </p:cNvPr>
          <p:cNvSpPr/>
          <p:nvPr/>
        </p:nvSpPr>
        <p:spPr>
          <a:xfrm>
            <a:off x="3878582" y="232012"/>
            <a:ext cx="5143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Characteristics of 4 life cycle categories</a:t>
            </a:r>
          </a:p>
        </p:txBody>
      </p:sp>
    </p:spTree>
    <p:extLst>
      <p:ext uri="{BB962C8B-B14F-4D97-AF65-F5344CB8AC3E}">
        <p14:creationId xmlns:p14="http://schemas.microsoft.com/office/powerpoint/2010/main" val="404679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45B274-42E7-456E-81F0-81DBEA9599CC}"/>
              </a:ext>
            </a:extLst>
          </p:cNvPr>
          <p:cNvSpPr txBox="1"/>
          <p:nvPr/>
        </p:nvSpPr>
        <p:spPr>
          <a:xfrm>
            <a:off x="9034670" y="6481078"/>
            <a:ext cx="336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PMI Agile Practice Guide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F7376-BCFC-4C33-A146-E3F0A32F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32" y="1042786"/>
            <a:ext cx="5931205" cy="51501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9905F2-644C-441E-AC88-C0C9008CBD7B}"/>
              </a:ext>
            </a:extLst>
          </p:cNvPr>
          <p:cNvSpPr/>
          <p:nvPr/>
        </p:nvSpPr>
        <p:spPr>
          <a:xfrm>
            <a:off x="3878582" y="232012"/>
            <a:ext cx="3856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Continuum of Life Cycles</a:t>
            </a:r>
          </a:p>
        </p:txBody>
      </p:sp>
    </p:spTree>
    <p:extLst>
      <p:ext uri="{BB962C8B-B14F-4D97-AF65-F5344CB8AC3E}">
        <p14:creationId xmlns:p14="http://schemas.microsoft.com/office/powerpoint/2010/main" val="2195758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Waterfall v Agile</a:t>
            </a:r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00" y="895562"/>
            <a:ext cx="9352196" cy="53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0639" y="75561"/>
            <a:ext cx="10542334" cy="63922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  <a:cs typeface="Century Gothic" charset="0"/>
              </a:rPr>
              <a:t> 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ＭＳ Ｐゴシック" charset="0"/>
              </a:rPr>
              <a:t>SASARAN MATERI PERKULIAHAN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lgerian" panose="04020705040A02060702" pitchFamily="82" charset="0"/>
              <a:ea typeface="ＭＳ Ｐゴシック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4436" y="75561"/>
            <a:ext cx="1300214" cy="11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749079" y="3429000"/>
            <a:ext cx="10693842" cy="1009471"/>
          </a:xfrm>
          <a:prstGeom prst="round2DiagRect">
            <a:avLst>
              <a:gd name="adj1" fmla="val 10544"/>
              <a:gd name="adj2" fmla="val 0"/>
            </a:avLst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Pada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akhir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pertemuan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ini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,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diharapkan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Mahasiswa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mampu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 </a:t>
            </a:r>
            <a:r>
              <a: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memahami </a:t>
            </a:r>
            <a:r>
              <a:rPr lang="id-ID" sz="2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pendekatan </a:t>
            </a:r>
            <a:r>
              <a:rPr lang="id-ID" sz="2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id-ID" sz="2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id-ID" sz="2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mema</a:t>
            </a:r>
            <a:r>
              <a:rPr lang="en-US" sz="2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nage</a:t>
            </a:r>
            <a:r>
              <a:rPr lang="id-ID" sz="2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proyek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056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6034" y="156300"/>
            <a:ext cx="13664067" cy="6258677"/>
            <a:chOff x="0" y="-38100"/>
            <a:chExt cx="27328135" cy="12517355"/>
          </a:xfrm>
        </p:grpSpPr>
        <p:grpSp>
          <p:nvGrpSpPr>
            <p:cNvPr id="3" name="Group 3"/>
            <p:cNvGrpSpPr/>
            <p:nvPr/>
          </p:nvGrpSpPr>
          <p:grpSpPr>
            <a:xfrm>
              <a:off x="3360280" y="1479721"/>
              <a:ext cx="20659926" cy="10999533"/>
              <a:chOff x="0" y="0"/>
              <a:chExt cx="4870434" cy="259306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4806933" cy="2529563"/>
              </a:xfrm>
              <a:custGeom>
                <a:avLst/>
                <a:gdLst/>
                <a:ahLst/>
                <a:cxnLst/>
                <a:rect l="l" t="t" r="r" b="b"/>
                <a:pathLst>
                  <a:path w="4806933" h="2529563">
                    <a:moveTo>
                      <a:pt x="4714223" y="2529563"/>
                    </a:moveTo>
                    <a:lnTo>
                      <a:pt x="92710" y="2529563"/>
                    </a:lnTo>
                    <a:cubicBezTo>
                      <a:pt x="41910" y="2529563"/>
                      <a:pt x="0" y="2487653"/>
                      <a:pt x="0" y="243685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712953" y="0"/>
                    </a:lnTo>
                    <a:cubicBezTo>
                      <a:pt x="4763753" y="0"/>
                      <a:pt x="4805664" y="41910"/>
                      <a:pt x="4805664" y="92710"/>
                    </a:cubicBezTo>
                    <a:lnTo>
                      <a:pt x="4805664" y="2435583"/>
                    </a:lnTo>
                    <a:cubicBezTo>
                      <a:pt x="4806933" y="2487653"/>
                      <a:pt x="4765023" y="2529563"/>
                      <a:pt x="4714223" y="2529563"/>
                    </a:cubicBez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4870434" cy="2593063"/>
              </a:xfrm>
              <a:custGeom>
                <a:avLst/>
                <a:gdLst/>
                <a:ahLst/>
                <a:cxnLst/>
                <a:rect l="l" t="t" r="r" b="b"/>
                <a:pathLst>
                  <a:path w="4870434" h="2593063">
                    <a:moveTo>
                      <a:pt x="4745973" y="59690"/>
                    </a:moveTo>
                    <a:cubicBezTo>
                      <a:pt x="4781533" y="59690"/>
                      <a:pt x="4810744" y="88900"/>
                      <a:pt x="4810744" y="124460"/>
                    </a:cubicBezTo>
                    <a:lnTo>
                      <a:pt x="4810744" y="2468603"/>
                    </a:lnTo>
                    <a:cubicBezTo>
                      <a:pt x="4810744" y="2504163"/>
                      <a:pt x="4781533" y="2533373"/>
                      <a:pt x="4745973" y="2533373"/>
                    </a:cubicBezTo>
                    <a:lnTo>
                      <a:pt x="124460" y="2533373"/>
                    </a:lnTo>
                    <a:cubicBezTo>
                      <a:pt x="88900" y="2533373"/>
                      <a:pt x="59690" y="2504163"/>
                      <a:pt x="59690" y="246860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745973" y="59690"/>
                    </a:lnTo>
                    <a:moveTo>
                      <a:pt x="47459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468603"/>
                    </a:lnTo>
                    <a:cubicBezTo>
                      <a:pt x="0" y="2537183"/>
                      <a:pt x="55880" y="2593063"/>
                      <a:pt x="124460" y="2593063"/>
                    </a:cubicBezTo>
                    <a:lnTo>
                      <a:pt x="4745973" y="2593063"/>
                    </a:lnTo>
                    <a:cubicBezTo>
                      <a:pt x="4814553" y="2593063"/>
                      <a:pt x="4870434" y="2537183"/>
                      <a:pt x="4870434" y="2468603"/>
                    </a:cubicBezTo>
                    <a:lnTo>
                      <a:pt x="4870434" y="124460"/>
                    </a:lnTo>
                    <a:cubicBezTo>
                      <a:pt x="4870434" y="55880"/>
                      <a:pt x="4814553" y="0"/>
                      <a:pt x="4745973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360280" y="1479721"/>
              <a:ext cx="7988669" cy="1147081"/>
              <a:chOff x="0" y="0"/>
              <a:chExt cx="1913890" cy="27481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27481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7481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74813"/>
                    </a:lnTo>
                    <a:lnTo>
                      <a:pt x="0" y="274813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6031537" y="1479721"/>
              <a:ext cx="7988669" cy="1147081"/>
              <a:chOff x="0" y="0"/>
              <a:chExt cx="1913890" cy="27481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27481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7481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74813"/>
                    </a:lnTo>
                    <a:lnTo>
                      <a:pt x="0" y="274813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0845724" y="1479721"/>
              <a:ext cx="7988669" cy="1147081"/>
              <a:chOff x="0" y="0"/>
              <a:chExt cx="1913890" cy="27481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274813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74813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74813"/>
                    </a:lnTo>
                    <a:lnTo>
                      <a:pt x="0" y="274813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360280" y="11939480"/>
              <a:ext cx="1564309" cy="539775"/>
              <a:chOff x="0" y="0"/>
              <a:chExt cx="1913890" cy="660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360280" y="2306064"/>
              <a:ext cx="1564309" cy="10156105"/>
              <a:chOff x="0" y="0"/>
              <a:chExt cx="2947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947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94790" h="1913890">
                    <a:moveTo>
                      <a:pt x="0" y="0"/>
                    </a:moveTo>
                    <a:lnTo>
                      <a:pt x="294790" y="0"/>
                    </a:lnTo>
                    <a:lnTo>
                      <a:pt x="2947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2455897" y="11939480"/>
              <a:ext cx="1564309" cy="539775"/>
              <a:chOff x="0" y="0"/>
              <a:chExt cx="1913890" cy="660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660400">
                    <a:moveTo>
                      <a:pt x="178943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89430" y="0"/>
                    </a:lnTo>
                    <a:cubicBezTo>
                      <a:pt x="1858010" y="0"/>
                      <a:pt x="1913890" y="55880"/>
                      <a:pt x="1913890" y="124460"/>
                    </a:cubicBezTo>
                    <a:lnTo>
                      <a:pt x="1913890" y="535940"/>
                    </a:lnTo>
                    <a:cubicBezTo>
                      <a:pt x="1913890" y="604520"/>
                      <a:pt x="1858010" y="660400"/>
                      <a:pt x="1789430" y="6604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22238278" y="2306064"/>
              <a:ext cx="1781928" cy="10156105"/>
              <a:chOff x="0" y="0"/>
              <a:chExt cx="335799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579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35799" h="1913890">
                    <a:moveTo>
                      <a:pt x="0" y="0"/>
                    </a:moveTo>
                    <a:lnTo>
                      <a:pt x="335799" y="0"/>
                    </a:lnTo>
                    <a:lnTo>
                      <a:pt x="33579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4924589" y="2323149"/>
              <a:ext cx="1747935" cy="10156105"/>
              <a:chOff x="0" y="0"/>
              <a:chExt cx="329393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293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29393" h="1913890">
                    <a:moveTo>
                      <a:pt x="0" y="0"/>
                    </a:moveTo>
                    <a:lnTo>
                      <a:pt x="329393" y="0"/>
                    </a:lnTo>
                    <a:lnTo>
                      <a:pt x="329393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6672523" y="2323149"/>
              <a:ext cx="1739993" cy="10156105"/>
              <a:chOff x="0" y="0"/>
              <a:chExt cx="327897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27897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27897" h="1913890">
                    <a:moveTo>
                      <a:pt x="0" y="0"/>
                    </a:moveTo>
                    <a:lnTo>
                      <a:pt x="327897" y="0"/>
                    </a:lnTo>
                    <a:lnTo>
                      <a:pt x="327897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8412516" y="2323149"/>
              <a:ext cx="1614186" cy="10156105"/>
              <a:chOff x="0" y="0"/>
              <a:chExt cx="304189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041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04189" h="1913890">
                    <a:moveTo>
                      <a:pt x="0" y="0"/>
                    </a:moveTo>
                    <a:lnTo>
                      <a:pt x="304189" y="0"/>
                    </a:lnTo>
                    <a:lnTo>
                      <a:pt x="3041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10026703" y="2323149"/>
              <a:ext cx="1949670" cy="10156105"/>
              <a:chOff x="0" y="0"/>
              <a:chExt cx="367410" cy="191389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6741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67410" h="1913890">
                    <a:moveTo>
                      <a:pt x="0" y="0"/>
                    </a:moveTo>
                    <a:lnTo>
                      <a:pt x="367410" y="0"/>
                    </a:lnTo>
                    <a:lnTo>
                      <a:pt x="36741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11976372" y="2323149"/>
              <a:ext cx="1713871" cy="10156105"/>
              <a:chOff x="0" y="0"/>
              <a:chExt cx="322974" cy="191389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22974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22974" h="1913890">
                    <a:moveTo>
                      <a:pt x="0" y="0"/>
                    </a:moveTo>
                    <a:lnTo>
                      <a:pt x="322974" y="0"/>
                    </a:lnTo>
                    <a:lnTo>
                      <a:pt x="322974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13690243" y="2323149"/>
              <a:ext cx="1789167" cy="10156105"/>
              <a:chOff x="0" y="0"/>
              <a:chExt cx="337164" cy="191389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37164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37164" h="1913890">
                    <a:moveTo>
                      <a:pt x="0" y="0"/>
                    </a:moveTo>
                    <a:lnTo>
                      <a:pt x="337164" y="0"/>
                    </a:lnTo>
                    <a:lnTo>
                      <a:pt x="337164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15479410" y="2306064"/>
              <a:ext cx="1781928" cy="10156105"/>
              <a:chOff x="0" y="0"/>
              <a:chExt cx="335799" cy="191389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3579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35799" h="1913890">
                    <a:moveTo>
                      <a:pt x="0" y="0"/>
                    </a:moveTo>
                    <a:lnTo>
                      <a:pt x="335799" y="0"/>
                    </a:lnTo>
                    <a:lnTo>
                      <a:pt x="33579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17261338" y="2323149"/>
              <a:ext cx="1781928" cy="10156105"/>
              <a:chOff x="0" y="0"/>
              <a:chExt cx="335799" cy="191389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33579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35799" h="1913890">
                    <a:moveTo>
                      <a:pt x="0" y="0"/>
                    </a:moveTo>
                    <a:lnTo>
                      <a:pt x="335799" y="0"/>
                    </a:lnTo>
                    <a:lnTo>
                      <a:pt x="33579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19043266" y="2306064"/>
              <a:ext cx="1614186" cy="10156105"/>
              <a:chOff x="0" y="0"/>
              <a:chExt cx="304189" cy="191389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0418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04189" h="1913890">
                    <a:moveTo>
                      <a:pt x="0" y="0"/>
                    </a:moveTo>
                    <a:lnTo>
                      <a:pt x="304189" y="0"/>
                    </a:lnTo>
                    <a:lnTo>
                      <a:pt x="30418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grpSp>
          <p:nvGrpSpPr>
            <p:cNvPr id="38" name="Group 38"/>
            <p:cNvGrpSpPr/>
            <p:nvPr/>
          </p:nvGrpSpPr>
          <p:grpSpPr>
            <a:xfrm>
              <a:off x="20657453" y="2323149"/>
              <a:ext cx="2201283" cy="10156105"/>
              <a:chOff x="0" y="0"/>
              <a:chExt cx="414826" cy="191389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14826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414826" h="1913890">
                    <a:moveTo>
                      <a:pt x="0" y="0"/>
                    </a:moveTo>
                    <a:lnTo>
                      <a:pt x="414826" y="0"/>
                    </a:lnTo>
                    <a:lnTo>
                      <a:pt x="414826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>
              <a:off x="22238278" y="2323149"/>
              <a:ext cx="1781928" cy="10156105"/>
              <a:chOff x="0" y="0"/>
              <a:chExt cx="335799" cy="191389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3579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35799" h="1913890">
                    <a:moveTo>
                      <a:pt x="0" y="0"/>
                    </a:moveTo>
                    <a:lnTo>
                      <a:pt x="335799" y="0"/>
                    </a:lnTo>
                    <a:lnTo>
                      <a:pt x="335799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</p:grp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838311" y="2323149"/>
              <a:ext cx="4172554" cy="462774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747030" y="2306064"/>
              <a:ext cx="4172554" cy="462774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979748" y="2306064"/>
              <a:ext cx="4172554" cy="462774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6748116" y="2306064"/>
              <a:ext cx="4172554" cy="462774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0369620" y="2306064"/>
              <a:ext cx="4172554" cy="462774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798556" y="2306064"/>
              <a:ext cx="4172554" cy="462774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915260" y="2306064"/>
              <a:ext cx="4172554" cy="462774"/>
            </a:xfrm>
            <a:prstGeom prst="rect">
              <a:avLst/>
            </a:prstGeom>
          </p:spPr>
        </p:pic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13257210" y="833300"/>
              <a:ext cx="813714" cy="704677"/>
              <a:chOff x="0" y="0"/>
              <a:chExt cx="6350000" cy="54991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0" y="149987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Jan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686240" y="149987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Feb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4009869" y="1441620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Sep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7261339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Nov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5735339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Oct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6859102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May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400084" y="149987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Mar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442392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Jul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8690872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Jun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5077174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Apr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2227940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Aug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9043267" y="1434996"/>
              <a:ext cx="8284868" cy="78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7"/>
                </a:lnSpc>
              </a:pPr>
              <a:r>
                <a:rPr lang="en-US" sz="2531" spc="50">
                  <a:solidFill>
                    <a:srgbClr val="000000"/>
                  </a:solidFill>
                  <a:latin typeface="Glacial Indifference"/>
                </a:rPr>
                <a:t>Dec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9169930" y="-38100"/>
              <a:ext cx="8988272" cy="878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8"/>
                </a:lnSpc>
              </a:pPr>
              <a:r>
                <a:rPr lang="en-US" sz="2747" spc="55" dirty="0">
                  <a:solidFill>
                    <a:srgbClr val="004AAD"/>
                  </a:solidFill>
                  <a:latin typeface="Glacial Indifference"/>
                </a:rPr>
                <a:t>Waterfall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857162" y="1351522"/>
            <a:ext cx="1856669" cy="1765745"/>
            <a:chOff x="0" y="0"/>
            <a:chExt cx="3713338" cy="3531490"/>
          </a:xfrm>
        </p:grpSpPr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623730" cy="3531490"/>
            </a:xfrm>
            <a:prstGeom prst="rect">
              <a:avLst/>
            </a:prstGeom>
          </p:spPr>
        </p:pic>
        <p:sp>
          <p:nvSpPr>
            <p:cNvPr id="66" name="TextBox 66"/>
            <p:cNvSpPr txBox="1"/>
            <p:nvPr/>
          </p:nvSpPr>
          <p:spPr>
            <a:xfrm>
              <a:off x="0" y="1094494"/>
              <a:ext cx="3713338" cy="1275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861">
                  <a:solidFill>
                    <a:srgbClr val="000000"/>
                  </a:solidFill>
                  <a:latin typeface="Open Sans Bold"/>
                </a:rPr>
                <a:t>Requirement Analysis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2376191" y="1930859"/>
            <a:ext cx="2093380" cy="1866251"/>
            <a:chOff x="18227" y="307345"/>
            <a:chExt cx="4186759" cy="3732503"/>
          </a:xfrm>
        </p:grpSpPr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665870">
              <a:off x="325976" y="307345"/>
              <a:ext cx="3556057" cy="3732503"/>
            </a:xfrm>
            <a:prstGeom prst="rect">
              <a:avLst/>
            </a:prstGeom>
          </p:spPr>
        </p:pic>
        <p:sp>
          <p:nvSpPr>
            <p:cNvPr id="69" name="TextBox 69"/>
            <p:cNvSpPr txBox="1"/>
            <p:nvPr/>
          </p:nvSpPr>
          <p:spPr>
            <a:xfrm rot="21265785">
              <a:off x="18227" y="2034025"/>
              <a:ext cx="4186759" cy="680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000000"/>
                  </a:solidFill>
                  <a:latin typeface="Open Sans Bold"/>
                </a:rPr>
                <a:t>Design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4143229" y="2503989"/>
            <a:ext cx="2093379" cy="1927091"/>
            <a:chOff x="28863" y="205123"/>
            <a:chExt cx="4186759" cy="3854182"/>
          </a:xfrm>
        </p:grpSpPr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4942666">
              <a:off x="190511" y="457396"/>
              <a:ext cx="3854182" cy="3349635"/>
            </a:xfrm>
            <a:prstGeom prst="rect">
              <a:avLst/>
            </a:prstGeom>
          </p:spPr>
        </p:pic>
        <p:sp>
          <p:nvSpPr>
            <p:cNvPr id="72" name="TextBox 72"/>
            <p:cNvSpPr txBox="1"/>
            <p:nvPr/>
          </p:nvSpPr>
          <p:spPr>
            <a:xfrm rot="537786">
              <a:off x="28863" y="1759041"/>
              <a:ext cx="4186759" cy="680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000000"/>
                  </a:solidFill>
                  <a:latin typeface="Open Sans Bold"/>
                </a:rPr>
                <a:t>Code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 rot="-333900">
            <a:off x="5961512" y="3044107"/>
            <a:ext cx="2093380" cy="1575398"/>
            <a:chOff x="17015" y="163222"/>
            <a:chExt cx="4186759" cy="3150796"/>
          </a:xfrm>
        </p:grpSpPr>
        <p:grpSp>
          <p:nvGrpSpPr>
            <p:cNvPr id="74" name="Group 74"/>
            <p:cNvGrpSpPr/>
            <p:nvPr/>
          </p:nvGrpSpPr>
          <p:grpSpPr>
            <a:xfrm rot="-385322">
              <a:off x="565639" y="163222"/>
              <a:ext cx="3095320" cy="3150796"/>
              <a:chOff x="0" y="0"/>
              <a:chExt cx="3472180" cy="353441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15240" y="248920"/>
                <a:ext cx="3444240" cy="3263900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900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540"/>
                      <a:pt x="21590" y="2607310"/>
                    </a:cubicBezTo>
                    <a:cubicBezTo>
                      <a:pt x="6350" y="2852420"/>
                      <a:pt x="0" y="3225800"/>
                      <a:pt x="0" y="3225800"/>
                    </a:cubicBezTo>
                    <a:cubicBezTo>
                      <a:pt x="204470" y="3256280"/>
                      <a:pt x="450850" y="3263900"/>
                      <a:pt x="657860" y="3261360"/>
                    </a:cubicBezTo>
                    <a:cubicBezTo>
                      <a:pt x="891540" y="3261360"/>
                      <a:pt x="2616200" y="3261360"/>
                      <a:pt x="2616200" y="3261360"/>
                    </a:cubicBezTo>
                    <a:lnTo>
                      <a:pt x="3402330" y="3247390"/>
                    </a:lnTo>
                    <a:cubicBezTo>
                      <a:pt x="3402330" y="3247390"/>
                      <a:pt x="3441700" y="2545080"/>
                      <a:pt x="3441700" y="2419350"/>
                    </a:cubicBezTo>
                    <a:cubicBezTo>
                      <a:pt x="3441700" y="2245360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72FFFF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DAB085"/>
              </a:solidFill>
            </p:spPr>
          </p:sp>
        </p:grpSp>
        <p:sp>
          <p:nvSpPr>
            <p:cNvPr id="77" name="TextBox 77"/>
            <p:cNvSpPr txBox="1"/>
            <p:nvPr/>
          </p:nvSpPr>
          <p:spPr>
            <a:xfrm rot="21299111">
              <a:off x="17015" y="1365250"/>
              <a:ext cx="4186759" cy="680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000000"/>
                  </a:solidFill>
                  <a:latin typeface="Open Sans Bold"/>
                </a:rPr>
                <a:t>Integration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7520043" y="3293253"/>
            <a:ext cx="2315817" cy="1660676"/>
            <a:chOff x="14001" y="0"/>
            <a:chExt cx="4631634" cy="3321352"/>
          </a:xfrm>
        </p:grpSpPr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12550" y="0"/>
              <a:ext cx="3037527" cy="3321352"/>
            </a:xfrm>
            <a:prstGeom prst="rect">
              <a:avLst/>
            </a:prstGeom>
          </p:spPr>
        </p:pic>
        <p:sp>
          <p:nvSpPr>
            <p:cNvPr id="80" name="TextBox 80"/>
            <p:cNvSpPr txBox="1"/>
            <p:nvPr/>
          </p:nvSpPr>
          <p:spPr>
            <a:xfrm rot="21417485">
              <a:off x="14001" y="1416836"/>
              <a:ext cx="4631634" cy="751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</a:pPr>
              <a:r>
                <a:rPr lang="en-US" sz="2321">
                  <a:solidFill>
                    <a:srgbClr val="000000"/>
                  </a:solidFill>
                  <a:latin typeface="Open Sans Bold"/>
                </a:rPr>
                <a:t>Test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9398591" y="3911687"/>
            <a:ext cx="2093379" cy="1568640"/>
            <a:chOff x="16883" y="342264"/>
            <a:chExt cx="4186759" cy="3137280"/>
          </a:xfrm>
        </p:grpSpPr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902554">
              <a:off x="590192" y="342264"/>
              <a:ext cx="3051718" cy="3137280"/>
            </a:xfrm>
            <a:prstGeom prst="rect">
              <a:avLst/>
            </a:prstGeom>
          </p:spPr>
        </p:pic>
        <p:sp>
          <p:nvSpPr>
            <p:cNvPr id="83" name="TextBox 83"/>
            <p:cNvSpPr txBox="1"/>
            <p:nvPr/>
          </p:nvSpPr>
          <p:spPr>
            <a:xfrm rot="20946591">
              <a:off x="16883" y="1537914"/>
              <a:ext cx="4186759" cy="680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7"/>
                </a:lnSpc>
              </a:pPr>
              <a:r>
                <a:rPr lang="en-US" sz="2098">
                  <a:solidFill>
                    <a:srgbClr val="000000"/>
                  </a:solidFill>
                  <a:latin typeface="Open Sans Bold"/>
                </a:rPr>
                <a:t>Deploy</a:t>
              </a:r>
            </a:p>
          </p:txBody>
        </p:sp>
      </p:grpSp>
      <p:pic>
        <p:nvPicPr>
          <p:cNvPr id="84" name="Picture 8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82100" y="4887942"/>
            <a:ext cx="1484469" cy="1528947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29934" y="4887942"/>
            <a:ext cx="1443743" cy="1527036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80079" y="4955840"/>
            <a:ext cx="1459138" cy="1459138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54972" y="4953929"/>
            <a:ext cx="1461049" cy="1461049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156805" y="5984553"/>
            <a:ext cx="420545" cy="432336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967249" y="4993989"/>
            <a:ext cx="1422900" cy="1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02700"/>
            <a:ext cx="10820400" cy="758300"/>
            <a:chOff x="0" y="0"/>
            <a:chExt cx="18629413" cy="1305560"/>
          </a:xfrm>
        </p:grpSpPr>
        <p:sp>
          <p:nvSpPr>
            <p:cNvPr id="3" name="Freeform 3"/>
            <p:cNvSpPr/>
            <p:nvPr/>
          </p:nvSpPr>
          <p:spPr>
            <a:xfrm>
              <a:off x="0" y="-27940"/>
              <a:ext cx="18648463" cy="1360170"/>
            </a:xfrm>
            <a:custGeom>
              <a:avLst/>
              <a:gdLst/>
              <a:ahLst/>
              <a:cxnLst/>
              <a:rect l="l" t="t" r="r" b="b"/>
              <a:pathLst>
                <a:path w="18648463" h="1360170">
                  <a:moveTo>
                    <a:pt x="18573533" y="579120"/>
                  </a:moveTo>
                  <a:lnTo>
                    <a:pt x="17873763" y="55880"/>
                  </a:lnTo>
                  <a:cubicBezTo>
                    <a:pt x="17800103" y="0"/>
                    <a:pt x="17739142" y="30480"/>
                    <a:pt x="17739142" y="123190"/>
                  </a:cubicBezTo>
                  <a:lnTo>
                    <a:pt x="17739142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17736457" y="805180"/>
                  </a:lnTo>
                  <a:lnTo>
                    <a:pt x="17736457" y="1236980"/>
                  </a:lnTo>
                  <a:cubicBezTo>
                    <a:pt x="17736457" y="1329690"/>
                    <a:pt x="17798833" y="1360170"/>
                    <a:pt x="17872492" y="1304290"/>
                  </a:cubicBezTo>
                  <a:lnTo>
                    <a:pt x="18573533" y="779780"/>
                  </a:lnTo>
                  <a:cubicBezTo>
                    <a:pt x="18648463" y="726440"/>
                    <a:pt x="18648463" y="635000"/>
                    <a:pt x="18573533" y="57912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31684" y="1181850"/>
            <a:ext cx="2583417" cy="3771900"/>
            <a:chOff x="0" y="0"/>
            <a:chExt cx="1310845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0845" cy="1913890"/>
            </a:xfrm>
            <a:custGeom>
              <a:avLst/>
              <a:gdLst/>
              <a:ahLst/>
              <a:cxnLst/>
              <a:rect l="l" t="t" r="r" b="b"/>
              <a:pathLst>
                <a:path w="1310845" h="1913890">
                  <a:moveTo>
                    <a:pt x="118638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6385" y="0"/>
                  </a:lnTo>
                  <a:cubicBezTo>
                    <a:pt x="1254965" y="0"/>
                    <a:pt x="1310845" y="55880"/>
                    <a:pt x="1310845" y="124460"/>
                  </a:cubicBezTo>
                  <a:lnTo>
                    <a:pt x="1310845" y="1789430"/>
                  </a:lnTo>
                  <a:cubicBezTo>
                    <a:pt x="1310845" y="1858010"/>
                    <a:pt x="1254965" y="1913890"/>
                    <a:pt x="1186385" y="191389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01566" y="1181850"/>
            <a:ext cx="3771900" cy="377190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473466" y="1181850"/>
            <a:ext cx="3538100" cy="3771900"/>
            <a:chOff x="0" y="0"/>
            <a:chExt cx="1795258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258" cy="1913890"/>
            </a:xfrm>
            <a:custGeom>
              <a:avLst/>
              <a:gdLst/>
              <a:ahLst/>
              <a:cxnLst/>
              <a:rect l="l" t="t" r="r" b="b"/>
              <a:pathLst>
                <a:path w="1795258" h="1913890">
                  <a:moveTo>
                    <a:pt x="1670798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0798" y="0"/>
                  </a:lnTo>
                  <a:cubicBezTo>
                    <a:pt x="1739378" y="0"/>
                    <a:pt x="1795258" y="55880"/>
                    <a:pt x="1795258" y="124460"/>
                  </a:cubicBezTo>
                  <a:lnTo>
                    <a:pt x="1795258" y="1789430"/>
                  </a:lnTo>
                  <a:cubicBezTo>
                    <a:pt x="1795258" y="1858010"/>
                    <a:pt x="1739378" y="1913890"/>
                    <a:pt x="1670798" y="1913890"/>
                  </a:cubicBezTo>
                  <a:close/>
                </a:path>
              </a:pathLst>
            </a:custGeom>
            <a:solidFill>
              <a:srgbClr val="72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74099" y="1708004"/>
            <a:ext cx="10832101" cy="1720996"/>
            <a:chOff x="0" y="0"/>
            <a:chExt cx="21664203" cy="344199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2322173"/>
              <a:ext cx="21640800" cy="1119819"/>
              <a:chOff x="0" y="0"/>
              <a:chExt cx="8148302" cy="4216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4830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8148303" h="50800">
                    <a:moveTo>
                      <a:pt x="0" y="0"/>
                    </a:moveTo>
                    <a:lnTo>
                      <a:pt x="8148303" y="0"/>
                    </a:lnTo>
                    <a:lnTo>
                      <a:pt x="8148303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70840"/>
                <a:ext cx="8148303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8148303" h="50800">
                    <a:moveTo>
                      <a:pt x="0" y="0"/>
                    </a:moveTo>
                    <a:lnTo>
                      <a:pt x="8148303" y="0"/>
                    </a:lnTo>
                    <a:lnTo>
                      <a:pt x="8148303" y="50800"/>
                    </a:lnTo>
                    <a:lnTo>
                      <a:pt x="0" y="5080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47320"/>
                <a:ext cx="8148303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8148303" h="127000">
                    <a:moveTo>
                      <a:pt x="0" y="0"/>
                    </a:moveTo>
                    <a:lnTo>
                      <a:pt x="8148303" y="0"/>
                    </a:lnTo>
                    <a:lnTo>
                      <a:pt x="8148303" y="127000"/>
                    </a:lnTo>
                    <a:lnTo>
                      <a:pt x="0" y="127000"/>
                    </a:lnTo>
                    <a:close/>
                  </a:path>
                </a:pathLst>
              </a:custGeom>
              <a:solidFill>
                <a:srgbClr val="FFFF87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862763" y="2406237"/>
              <a:ext cx="3000334" cy="634220"/>
              <a:chOff x="0" y="0"/>
              <a:chExt cx="8765738" cy="18529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765738" cy="1854200"/>
              </a:xfrm>
              <a:custGeom>
                <a:avLst/>
                <a:gdLst/>
                <a:ahLst/>
                <a:cxnLst/>
                <a:rect l="l" t="t" r="r" b="b"/>
                <a:pathLst>
                  <a:path w="8765738" h="1854200">
                    <a:moveTo>
                      <a:pt x="8665408" y="739140"/>
                    </a:moveTo>
                    <a:lnTo>
                      <a:pt x="7744658" y="49530"/>
                    </a:lnTo>
                    <a:cubicBezTo>
                      <a:pt x="7700208" y="16510"/>
                      <a:pt x="7651948" y="0"/>
                      <a:pt x="7602418" y="0"/>
                    </a:cubicBezTo>
                    <a:cubicBezTo>
                      <a:pt x="7497008" y="0"/>
                      <a:pt x="7419539" y="81280"/>
                      <a:pt x="7419539" y="194310"/>
                    </a:cubicBezTo>
                    <a:lnTo>
                      <a:pt x="7419539" y="605790"/>
                    </a:lnTo>
                    <a:lnTo>
                      <a:pt x="313690" y="605790"/>
                    </a:lnTo>
                    <a:cubicBezTo>
                      <a:pt x="139700" y="609600"/>
                      <a:pt x="0" y="751840"/>
                      <a:pt x="0" y="927100"/>
                    </a:cubicBezTo>
                    <a:cubicBezTo>
                      <a:pt x="0" y="1102360"/>
                      <a:pt x="139700" y="1244600"/>
                      <a:pt x="313690" y="1248410"/>
                    </a:cubicBezTo>
                    <a:lnTo>
                      <a:pt x="7419538" y="1248410"/>
                    </a:lnTo>
                    <a:lnTo>
                      <a:pt x="7419538" y="1659890"/>
                    </a:lnTo>
                    <a:cubicBezTo>
                      <a:pt x="7419538" y="1772920"/>
                      <a:pt x="7497008" y="1854200"/>
                      <a:pt x="7602418" y="1854200"/>
                    </a:cubicBezTo>
                    <a:cubicBezTo>
                      <a:pt x="7651948" y="1854200"/>
                      <a:pt x="7700208" y="1836420"/>
                      <a:pt x="7744658" y="1803400"/>
                    </a:cubicBezTo>
                    <a:lnTo>
                      <a:pt x="8665408" y="1115060"/>
                    </a:lnTo>
                    <a:cubicBezTo>
                      <a:pt x="8728908" y="1066800"/>
                      <a:pt x="8765738" y="998220"/>
                      <a:pt x="8765738" y="927100"/>
                    </a:cubicBezTo>
                    <a:cubicBezTo>
                      <a:pt x="8765738" y="854710"/>
                      <a:pt x="8728908" y="787400"/>
                      <a:pt x="8665408" y="73914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2406237"/>
              <a:ext cx="862763" cy="536105"/>
              <a:chOff x="0" y="0"/>
              <a:chExt cx="2101062" cy="130556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27940"/>
                <a:ext cx="2120112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2120112" h="1360170">
                    <a:moveTo>
                      <a:pt x="2045182" y="579120"/>
                    </a:moveTo>
                    <a:lnTo>
                      <a:pt x="1345412" y="55880"/>
                    </a:lnTo>
                    <a:cubicBezTo>
                      <a:pt x="1271752" y="0"/>
                      <a:pt x="1210792" y="30480"/>
                      <a:pt x="1210792" y="123190"/>
                    </a:cubicBezTo>
                    <a:lnTo>
                      <a:pt x="1210792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1210012" y="805180"/>
                    </a:lnTo>
                    <a:lnTo>
                      <a:pt x="1210012" y="1236980"/>
                    </a:lnTo>
                    <a:cubicBezTo>
                      <a:pt x="1210012" y="1329690"/>
                      <a:pt x="1270482" y="1360170"/>
                      <a:pt x="1344142" y="1304290"/>
                    </a:cubicBezTo>
                    <a:lnTo>
                      <a:pt x="2045182" y="779780"/>
                    </a:lnTo>
                    <a:cubicBezTo>
                      <a:pt x="2120112" y="726440"/>
                      <a:pt x="2120112" y="635000"/>
                      <a:pt x="2045182" y="57912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5118227">
              <a:off x="1158353" y="955628"/>
              <a:ext cx="1671458" cy="2132952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6030263">
              <a:off x="1340542" y="120072"/>
              <a:ext cx="1272231" cy="162349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773397" y="645194"/>
              <a:ext cx="3890806" cy="1591694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243231" y="1114985"/>
              <a:ext cx="1207187" cy="1207187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 rot="-5400000">
              <a:off x="4257302" y="788739"/>
              <a:ext cx="1179045" cy="835544"/>
              <a:chOff x="0" y="0"/>
              <a:chExt cx="806450" cy="5715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255270"/>
                <a:ext cx="8064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806450" h="69850">
                    <a:moveTo>
                      <a:pt x="51562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806450" y="69850"/>
                    </a:lnTo>
                    <a:lnTo>
                      <a:pt x="806450" y="0"/>
                    </a:lnTo>
                    <a:close/>
                  </a:path>
                </a:pathLst>
              </a:custGeom>
              <a:solidFill>
                <a:srgbClr val="00192E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/>
            <a:srcRect l="44482" r="43931"/>
            <a:stretch>
              <a:fillRect/>
            </a:stretch>
          </p:blipFill>
          <p:spPr>
            <a:xfrm>
              <a:off x="4311199" y="158375"/>
              <a:ext cx="1071250" cy="917226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508667" y="749591"/>
              <a:ext cx="2728453" cy="1572581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>
              <a:off x="7037463" y="2406237"/>
              <a:ext cx="3000334" cy="634220"/>
              <a:chOff x="0" y="0"/>
              <a:chExt cx="8765738" cy="185293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765738" cy="1854200"/>
              </a:xfrm>
              <a:custGeom>
                <a:avLst/>
                <a:gdLst/>
                <a:ahLst/>
                <a:cxnLst/>
                <a:rect l="l" t="t" r="r" b="b"/>
                <a:pathLst>
                  <a:path w="8765738" h="1854200">
                    <a:moveTo>
                      <a:pt x="8665408" y="739140"/>
                    </a:moveTo>
                    <a:lnTo>
                      <a:pt x="7744658" y="49530"/>
                    </a:lnTo>
                    <a:cubicBezTo>
                      <a:pt x="7700208" y="16510"/>
                      <a:pt x="7651948" y="0"/>
                      <a:pt x="7602418" y="0"/>
                    </a:cubicBezTo>
                    <a:cubicBezTo>
                      <a:pt x="7497008" y="0"/>
                      <a:pt x="7419539" y="81280"/>
                      <a:pt x="7419539" y="194310"/>
                    </a:cubicBezTo>
                    <a:lnTo>
                      <a:pt x="7419539" y="605790"/>
                    </a:lnTo>
                    <a:lnTo>
                      <a:pt x="313690" y="605790"/>
                    </a:lnTo>
                    <a:cubicBezTo>
                      <a:pt x="139700" y="609600"/>
                      <a:pt x="0" y="751840"/>
                      <a:pt x="0" y="927100"/>
                    </a:cubicBezTo>
                    <a:cubicBezTo>
                      <a:pt x="0" y="1102360"/>
                      <a:pt x="139700" y="1244600"/>
                      <a:pt x="313690" y="1248410"/>
                    </a:cubicBezTo>
                    <a:lnTo>
                      <a:pt x="7419538" y="1248410"/>
                    </a:lnTo>
                    <a:lnTo>
                      <a:pt x="7419538" y="1659890"/>
                    </a:lnTo>
                    <a:cubicBezTo>
                      <a:pt x="7419538" y="1772920"/>
                      <a:pt x="7497008" y="1854200"/>
                      <a:pt x="7602418" y="1854200"/>
                    </a:cubicBezTo>
                    <a:cubicBezTo>
                      <a:pt x="7651948" y="1854200"/>
                      <a:pt x="7700208" y="1836420"/>
                      <a:pt x="7744658" y="1803400"/>
                    </a:cubicBezTo>
                    <a:lnTo>
                      <a:pt x="8665408" y="1115060"/>
                    </a:lnTo>
                    <a:cubicBezTo>
                      <a:pt x="8728908" y="1066800"/>
                      <a:pt x="8765738" y="998220"/>
                      <a:pt x="8765738" y="927100"/>
                    </a:cubicBezTo>
                    <a:cubicBezTo>
                      <a:pt x="8765738" y="854710"/>
                      <a:pt x="8728908" y="787400"/>
                      <a:pt x="8665408" y="73914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6174699" y="2406237"/>
              <a:ext cx="862763" cy="536105"/>
              <a:chOff x="0" y="0"/>
              <a:chExt cx="2101062" cy="130556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-27940"/>
                <a:ext cx="2120112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2120112" h="1360170">
                    <a:moveTo>
                      <a:pt x="2045182" y="579120"/>
                    </a:moveTo>
                    <a:lnTo>
                      <a:pt x="1345412" y="55880"/>
                    </a:lnTo>
                    <a:cubicBezTo>
                      <a:pt x="1271752" y="0"/>
                      <a:pt x="1210792" y="30480"/>
                      <a:pt x="1210792" y="123190"/>
                    </a:cubicBezTo>
                    <a:lnTo>
                      <a:pt x="1210792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1210012" y="805180"/>
                    </a:lnTo>
                    <a:lnTo>
                      <a:pt x="1210012" y="1236980"/>
                    </a:lnTo>
                    <a:cubicBezTo>
                      <a:pt x="1210012" y="1329690"/>
                      <a:pt x="1270482" y="1360170"/>
                      <a:pt x="1344142" y="1304290"/>
                    </a:cubicBezTo>
                    <a:lnTo>
                      <a:pt x="2045182" y="779780"/>
                    </a:lnTo>
                    <a:cubicBezTo>
                      <a:pt x="2120112" y="726440"/>
                      <a:pt x="2120112" y="635000"/>
                      <a:pt x="2045182" y="57912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5118227">
              <a:off x="7333052" y="955628"/>
              <a:ext cx="1671458" cy="2132952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6030263">
              <a:off x="7515242" y="120072"/>
              <a:ext cx="1272231" cy="1623497"/>
            </a:xfrm>
            <a:prstGeom prst="rect">
              <a:avLst/>
            </a:prstGeom>
          </p:spPr>
        </p:pic>
        <p:grpSp>
          <p:nvGrpSpPr>
            <p:cNvPr id="33" name="Group 33"/>
            <p:cNvGrpSpPr/>
            <p:nvPr/>
          </p:nvGrpSpPr>
          <p:grpSpPr>
            <a:xfrm>
              <a:off x="14773062" y="2247862"/>
              <a:ext cx="3000334" cy="634220"/>
              <a:chOff x="0" y="0"/>
              <a:chExt cx="8765738" cy="185293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765738" cy="1854200"/>
              </a:xfrm>
              <a:custGeom>
                <a:avLst/>
                <a:gdLst/>
                <a:ahLst/>
                <a:cxnLst/>
                <a:rect l="l" t="t" r="r" b="b"/>
                <a:pathLst>
                  <a:path w="8765738" h="1854200">
                    <a:moveTo>
                      <a:pt x="8665408" y="739140"/>
                    </a:moveTo>
                    <a:lnTo>
                      <a:pt x="7744658" y="49530"/>
                    </a:lnTo>
                    <a:cubicBezTo>
                      <a:pt x="7700208" y="16510"/>
                      <a:pt x="7651948" y="0"/>
                      <a:pt x="7602418" y="0"/>
                    </a:cubicBezTo>
                    <a:cubicBezTo>
                      <a:pt x="7497008" y="0"/>
                      <a:pt x="7419539" y="81280"/>
                      <a:pt x="7419539" y="194310"/>
                    </a:cubicBezTo>
                    <a:lnTo>
                      <a:pt x="7419539" y="605790"/>
                    </a:lnTo>
                    <a:lnTo>
                      <a:pt x="313690" y="605790"/>
                    </a:lnTo>
                    <a:cubicBezTo>
                      <a:pt x="139700" y="609600"/>
                      <a:pt x="0" y="751840"/>
                      <a:pt x="0" y="927100"/>
                    </a:cubicBezTo>
                    <a:cubicBezTo>
                      <a:pt x="0" y="1102360"/>
                      <a:pt x="139700" y="1244600"/>
                      <a:pt x="313690" y="1248410"/>
                    </a:cubicBezTo>
                    <a:lnTo>
                      <a:pt x="7419538" y="1248410"/>
                    </a:lnTo>
                    <a:lnTo>
                      <a:pt x="7419538" y="1659890"/>
                    </a:lnTo>
                    <a:cubicBezTo>
                      <a:pt x="7419538" y="1772920"/>
                      <a:pt x="7497008" y="1854200"/>
                      <a:pt x="7602418" y="1854200"/>
                    </a:cubicBezTo>
                    <a:cubicBezTo>
                      <a:pt x="7651948" y="1854200"/>
                      <a:pt x="7700208" y="1836420"/>
                      <a:pt x="7744658" y="1803400"/>
                    </a:cubicBezTo>
                    <a:lnTo>
                      <a:pt x="8665408" y="1115060"/>
                    </a:lnTo>
                    <a:cubicBezTo>
                      <a:pt x="8728908" y="1066800"/>
                      <a:pt x="8765738" y="998220"/>
                      <a:pt x="8765738" y="927100"/>
                    </a:cubicBezTo>
                    <a:cubicBezTo>
                      <a:pt x="8765738" y="854710"/>
                      <a:pt x="8728908" y="787400"/>
                      <a:pt x="8665408" y="73914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3910299" y="2247862"/>
              <a:ext cx="862763" cy="536105"/>
              <a:chOff x="0" y="0"/>
              <a:chExt cx="2101062" cy="130556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-27940"/>
                <a:ext cx="2120112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2120112" h="1360170">
                    <a:moveTo>
                      <a:pt x="2045182" y="579120"/>
                    </a:moveTo>
                    <a:lnTo>
                      <a:pt x="1345412" y="55880"/>
                    </a:lnTo>
                    <a:cubicBezTo>
                      <a:pt x="1271752" y="0"/>
                      <a:pt x="1210792" y="30480"/>
                      <a:pt x="1210792" y="123190"/>
                    </a:cubicBezTo>
                    <a:lnTo>
                      <a:pt x="1210792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1210012" y="805180"/>
                    </a:lnTo>
                    <a:lnTo>
                      <a:pt x="1210012" y="1236980"/>
                    </a:lnTo>
                    <a:cubicBezTo>
                      <a:pt x="1210012" y="1329690"/>
                      <a:pt x="1270482" y="1360170"/>
                      <a:pt x="1344142" y="1304290"/>
                    </a:cubicBezTo>
                    <a:lnTo>
                      <a:pt x="2045182" y="779780"/>
                    </a:lnTo>
                    <a:cubicBezTo>
                      <a:pt x="2120112" y="726440"/>
                      <a:pt x="2120112" y="635000"/>
                      <a:pt x="2045182" y="57912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5118227">
              <a:off x="15068652" y="797252"/>
              <a:ext cx="1671458" cy="2132952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-6030263">
              <a:off x="15250841" y="-38303"/>
              <a:ext cx="1272231" cy="1623497"/>
            </a:xfrm>
            <a:prstGeom prst="rect">
              <a:avLst/>
            </a:prstGeom>
          </p:spPr>
        </p:pic>
      </p:grpSp>
      <p:grpSp>
        <p:nvGrpSpPr>
          <p:cNvPr id="39" name="Group 39"/>
          <p:cNvGrpSpPr/>
          <p:nvPr/>
        </p:nvGrpSpPr>
        <p:grpSpPr>
          <a:xfrm>
            <a:off x="565912" y="4436466"/>
            <a:ext cx="3714961" cy="1735734"/>
            <a:chOff x="0" y="0"/>
            <a:chExt cx="7429921" cy="3471468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4304"/>
              <a:ext cx="2064831" cy="2064831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064831" y="0"/>
              <a:ext cx="2008942" cy="2069135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106396" y="4304"/>
              <a:ext cx="1952204" cy="2064831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67890" y="1406637"/>
              <a:ext cx="2064831" cy="2064831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073981" y="1406637"/>
              <a:ext cx="2064831" cy="2064831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5138812" y="1406637"/>
              <a:ext cx="1944695" cy="2064831"/>
            </a:xfrm>
            <a:prstGeom prst="rect">
              <a:avLst/>
            </a:prstGeom>
          </p:spPr>
        </p:pic>
        <p:grpSp>
          <p:nvGrpSpPr>
            <p:cNvPr id="46" name="Group 46"/>
            <p:cNvGrpSpPr/>
            <p:nvPr/>
          </p:nvGrpSpPr>
          <p:grpSpPr>
            <a:xfrm>
              <a:off x="5138812" y="2063880"/>
              <a:ext cx="2291110" cy="375172"/>
              <a:chOff x="0" y="0"/>
              <a:chExt cx="3490052" cy="571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255270"/>
                <a:ext cx="34900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490052" h="69850">
                    <a:moveTo>
                      <a:pt x="319922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490052" y="69850"/>
                    </a:lnTo>
                    <a:lnTo>
                      <a:pt x="3490052" y="0"/>
                    </a:lnTo>
                    <a:close/>
                  </a:path>
                </a:pathLst>
              </a:custGeom>
              <a:solidFill>
                <a:srgbClr val="FF8787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 rot="-10800000">
              <a:off x="5138812" y="1270075"/>
              <a:ext cx="1897288" cy="981391"/>
              <a:chOff x="0" y="0"/>
              <a:chExt cx="2354580" cy="121793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353310" cy="1217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1217930">
                    <a:moveTo>
                      <a:pt x="784860" y="1150620"/>
                    </a:moveTo>
                    <a:cubicBezTo>
                      <a:pt x="905510" y="1191260"/>
                      <a:pt x="1042670" y="1217930"/>
                      <a:pt x="1177290" y="1217930"/>
                    </a:cubicBezTo>
                    <a:cubicBezTo>
                      <a:pt x="1311910" y="1217930"/>
                      <a:pt x="1441450" y="1195070"/>
                      <a:pt x="1560830" y="1154430"/>
                    </a:cubicBezTo>
                    <a:cubicBezTo>
                      <a:pt x="1563370" y="1153160"/>
                      <a:pt x="1565910" y="1153160"/>
                      <a:pt x="1568450" y="1151890"/>
                    </a:cubicBezTo>
                    <a:cubicBezTo>
                      <a:pt x="2016760" y="989330"/>
                      <a:pt x="2346960" y="560070"/>
                      <a:pt x="2353310" y="6350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63500"/>
                    </a:lnTo>
                    <a:cubicBezTo>
                      <a:pt x="6350" y="562610"/>
                      <a:pt x="331470" y="991870"/>
                      <a:pt x="784860" y="115062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grpSp>
        <p:nvGrpSpPr>
          <p:cNvPr id="50" name="Group 50"/>
          <p:cNvGrpSpPr/>
          <p:nvPr/>
        </p:nvGrpSpPr>
        <p:grpSpPr>
          <a:xfrm>
            <a:off x="4102495" y="4436466"/>
            <a:ext cx="3714961" cy="1735734"/>
            <a:chOff x="0" y="0"/>
            <a:chExt cx="7429921" cy="3471468"/>
          </a:xfrm>
        </p:grpSpPr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4304"/>
              <a:ext cx="2064831" cy="2064831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064831" y="0"/>
              <a:ext cx="2008942" cy="2069135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106396" y="4304"/>
              <a:ext cx="1952204" cy="2064831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67890" y="1406637"/>
              <a:ext cx="2064831" cy="2064831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073981" y="1406637"/>
              <a:ext cx="2064831" cy="2064831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5138812" y="1406637"/>
              <a:ext cx="1944695" cy="2064831"/>
            </a:xfrm>
            <a:prstGeom prst="rect">
              <a:avLst/>
            </a:prstGeom>
          </p:spPr>
        </p:pic>
        <p:grpSp>
          <p:nvGrpSpPr>
            <p:cNvPr id="57" name="Group 57"/>
            <p:cNvGrpSpPr/>
            <p:nvPr/>
          </p:nvGrpSpPr>
          <p:grpSpPr>
            <a:xfrm>
              <a:off x="5138812" y="2063880"/>
              <a:ext cx="2291110" cy="375172"/>
              <a:chOff x="0" y="0"/>
              <a:chExt cx="3490052" cy="5715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255270"/>
                <a:ext cx="34900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490052" h="69850">
                    <a:moveTo>
                      <a:pt x="319922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490052" y="69850"/>
                    </a:lnTo>
                    <a:lnTo>
                      <a:pt x="3490052" y="0"/>
                    </a:lnTo>
                    <a:close/>
                  </a:path>
                </a:pathLst>
              </a:custGeom>
              <a:solidFill>
                <a:srgbClr val="FF8787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 rot="-10800000">
              <a:off x="5138812" y="1270075"/>
              <a:ext cx="1897288" cy="981391"/>
              <a:chOff x="0" y="0"/>
              <a:chExt cx="2354580" cy="121793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2353310" cy="1217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1217930">
                    <a:moveTo>
                      <a:pt x="784860" y="1150620"/>
                    </a:moveTo>
                    <a:cubicBezTo>
                      <a:pt x="905510" y="1191260"/>
                      <a:pt x="1042670" y="1217930"/>
                      <a:pt x="1177290" y="1217930"/>
                    </a:cubicBezTo>
                    <a:cubicBezTo>
                      <a:pt x="1311910" y="1217930"/>
                      <a:pt x="1441450" y="1195070"/>
                      <a:pt x="1560830" y="1154430"/>
                    </a:cubicBezTo>
                    <a:cubicBezTo>
                      <a:pt x="1563370" y="1153160"/>
                      <a:pt x="1565910" y="1153160"/>
                      <a:pt x="1568450" y="1151890"/>
                    </a:cubicBezTo>
                    <a:cubicBezTo>
                      <a:pt x="2016760" y="989330"/>
                      <a:pt x="2346960" y="560070"/>
                      <a:pt x="2353310" y="6350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63500"/>
                    </a:lnTo>
                    <a:cubicBezTo>
                      <a:pt x="6350" y="562610"/>
                      <a:pt x="331470" y="991870"/>
                      <a:pt x="784860" y="115062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grpSp>
        <p:nvGrpSpPr>
          <p:cNvPr id="61" name="Group 61"/>
          <p:cNvGrpSpPr/>
          <p:nvPr/>
        </p:nvGrpSpPr>
        <p:grpSpPr>
          <a:xfrm>
            <a:off x="7817456" y="4436466"/>
            <a:ext cx="3714961" cy="1735734"/>
            <a:chOff x="0" y="0"/>
            <a:chExt cx="7429921" cy="3471468"/>
          </a:xfrm>
        </p:grpSpPr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4304"/>
              <a:ext cx="2064831" cy="2064831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064831" y="0"/>
              <a:ext cx="2008942" cy="2069135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106396" y="4304"/>
              <a:ext cx="1952204" cy="2064831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867890" y="1406637"/>
              <a:ext cx="2064831" cy="2064831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3073981" y="1406637"/>
              <a:ext cx="2064831" cy="2064831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5138812" y="1406637"/>
              <a:ext cx="1944695" cy="2064831"/>
            </a:xfrm>
            <a:prstGeom prst="rect">
              <a:avLst/>
            </a:prstGeom>
          </p:spPr>
        </p:pic>
        <p:grpSp>
          <p:nvGrpSpPr>
            <p:cNvPr id="68" name="Group 68"/>
            <p:cNvGrpSpPr/>
            <p:nvPr/>
          </p:nvGrpSpPr>
          <p:grpSpPr>
            <a:xfrm>
              <a:off x="5138812" y="2063880"/>
              <a:ext cx="2291110" cy="375172"/>
              <a:chOff x="0" y="0"/>
              <a:chExt cx="3490052" cy="5715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255270"/>
                <a:ext cx="34900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490052" h="69850">
                    <a:moveTo>
                      <a:pt x="319922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490052" y="69850"/>
                    </a:lnTo>
                    <a:lnTo>
                      <a:pt x="3490052" y="0"/>
                    </a:lnTo>
                    <a:close/>
                  </a:path>
                </a:pathLst>
              </a:custGeom>
              <a:solidFill>
                <a:srgbClr val="FF8787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 rot="-10800000">
              <a:off x="5138812" y="1270075"/>
              <a:ext cx="1897288" cy="981391"/>
              <a:chOff x="0" y="0"/>
              <a:chExt cx="2354580" cy="121793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2353310" cy="1217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1217930">
                    <a:moveTo>
                      <a:pt x="784860" y="1150620"/>
                    </a:moveTo>
                    <a:cubicBezTo>
                      <a:pt x="905510" y="1191260"/>
                      <a:pt x="1042670" y="1217930"/>
                      <a:pt x="1177290" y="1217930"/>
                    </a:cubicBezTo>
                    <a:cubicBezTo>
                      <a:pt x="1311910" y="1217930"/>
                      <a:pt x="1441450" y="1195070"/>
                      <a:pt x="1560830" y="1154430"/>
                    </a:cubicBezTo>
                    <a:cubicBezTo>
                      <a:pt x="1563370" y="1153160"/>
                      <a:pt x="1565910" y="1153160"/>
                      <a:pt x="1568450" y="1151890"/>
                    </a:cubicBezTo>
                    <a:cubicBezTo>
                      <a:pt x="2016760" y="989330"/>
                      <a:pt x="2346960" y="560070"/>
                      <a:pt x="2353310" y="6350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63500"/>
                    </a:lnTo>
                    <a:cubicBezTo>
                      <a:pt x="6350" y="562610"/>
                      <a:pt x="331470" y="991870"/>
                      <a:pt x="784860" y="115062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sp>
        <p:nvSpPr>
          <p:cNvPr id="72" name="TextBox 72"/>
          <p:cNvSpPr txBox="1"/>
          <p:nvPr/>
        </p:nvSpPr>
        <p:spPr>
          <a:xfrm>
            <a:off x="2077280" y="1170806"/>
            <a:ext cx="557116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7"/>
              </a:lnSpc>
            </a:pPr>
            <a:r>
              <a:rPr lang="en-US" sz="2312" b="1" dirty="0">
                <a:latin typeface="Open Sans"/>
              </a:rPr>
              <a:t>Jan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179868" y="1170806"/>
            <a:ext cx="655778" cy="37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7"/>
              </a:lnSpc>
            </a:pPr>
            <a:r>
              <a:rPr lang="en-US" sz="2312" b="1" dirty="0">
                <a:latin typeface="Open Sans"/>
              </a:rPr>
              <a:t>Feb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8569385" y="1143749"/>
            <a:ext cx="947267" cy="374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7"/>
              </a:lnSpc>
            </a:pPr>
            <a:r>
              <a:rPr lang="en-US" sz="2312" b="1" dirty="0">
                <a:latin typeface="Open Sans"/>
              </a:rPr>
              <a:t>Mar</a:t>
            </a:r>
          </a:p>
        </p:txBody>
      </p:sp>
      <p:sp>
        <p:nvSpPr>
          <p:cNvPr id="75" name="TextBox 63">
            <a:extLst>
              <a:ext uri="{FF2B5EF4-FFF2-40B4-BE49-F238E27FC236}">
                <a16:creationId xmlns:a16="http://schemas.microsoft.com/office/drawing/2014/main" id="{2BB63522-983E-44F8-A963-035DEE7911C1}"/>
              </a:ext>
            </a:extLst>
          </p:cNvPr>
          <p:cNvSpPr txBox="1"/>
          <p:nvPr/>
        </p:nvSpPr>
        <p:spPr>
          <a:xfrm>
            <a:off x="3848931" y="156300"/>
            <a:ext cx="4494136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747" spc="55" dirty="0">
                <a:solidFill>
                  <a:srgbClr val="004AAD"/>
                </a:solidFill>
                <a:latin typeface="Glacial Indifference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323976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CBDDA"/>
                </a:solidFill>
                <a:latin typeface="Raleway"/>
                <a:ea typeface="Raleway"/>
                <a:cs typeface="Raleway"/>
                <a:sym typeface="Raleway"/>
              </a:rPr>
              <a:t>d. Agile Environment</a:t>
            </a:r>
            <a:endParaRPr sz="4400" b="1" dirty="0">
              <a:solidFill>
                <a:srgbClr val="0CBDD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67777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Team Form : Waterfall v Agile</a:t>
            </a:r>
            <a:endParaRPr dirty="0"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475" y="1817473"/>
            <a:ext cx="4000548" cy="30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50" y="1817475"/>
            <a:ext cx="4553575" cy="30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475" y="5106526"/>
            <a:ext cx="704650" cy="76937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/>
          <p:nvPr/>
        </p:nvSpPr>
        <p:spPr>
          <a:xfrm>
            <a:off x="6687700" y="1808450"/>
            <a:ext cx="4553700" cy="3320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075" y="4204800"/>
            <a:ext cx="704650" cy="7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0"/>
          <p:cNvSpPr txBox="1"/>
          <p:nvPr/>
        </p:nvSpPr>
        <p:spPr>
          <a:xfrm>
            <a:off x="955288" y="913787"/>
            <a:ext cx="3160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Focus on command, control and alignment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7388149" y="879758"/>
            <a:ext cx="3160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/>
            <a:r>
              <a:rPr lang="en-US" b="1" dirty="0">
                <a:latin typeface="Raleway"/>
                <a:ea typeface="Raleway"/>
                <a:cs typeface="Raleway"/>
                <a:sym typeface="Raleway"/>
              </a:rPr>
              <a:t>Focus on innovation, speed and client \ customers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60"/>
          <p:cNvSpPr txBox="1"/>
          <p:nvPr/>
        </p:nvSpPr>
        <p:spPr>
          <a:xfrm>
            <a:off x="4088550" y="1817475"/>
            <a:ext cx="15708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Hierarchy, Silo and bureaucracy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60"/>
          <p:cNvCxnSpPr>
            <a:stCxn id="431" idx="2"/>
          </p:cNvCxnSpPr>
          <p:nvPr/>
        </p:nvCxnSpPr>
        <p:spPr>
          <a:xfrm flipH="1">
            <a:off x="4117950" y="2168475"/>
            <a:ext cx="756000" cy="93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Google Shape;433;p60"/>
          <p:cNvSpPr txBox="1"/>
          <p:nvPr/>
        </p:nvSpPr>
        <p:spPr>
          <a:xfrm>
            <a:off x="9839700" y="5348100"/>
            <a:ext cx="21999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Cross-functional team to speed up decision making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4" name="Google Shape;434;p60"/>
          <p:cNvCxnSpPr>
            <a:stCxn id="433" idx="0"/>
          </p:cNvCxnSpPr>
          <p:nvPr/>
        </p:nvCxnSpPr>
        <p:spPr>
          <a:xfrm rot="10800000">
            <a:off x="10426650" y="4515000"/>
            <a:ext cx="513000" cy="83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60"/>
          <p:cNvSpPr txBox="1"/>
          <p:nvPr/>
        </p:nvSpPr>
        <p:spPr>
          <a:xfrm>
            <a:off x="2386138" y="6082174"/>
            <a:ext cx="3459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Client \ Customer is outside the organization.</a:t>
            </a:r>
          </a:p>
          <a:p>
            <a:pPr lvl="0"/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Product Centric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6" name="Google Shape;436;p60"/>
          <p:cNvCxnSpPr>
            <a:endCxn id="426" idx="3"/>
          </p:cNvCxnSpPr>
          <p:nvPr/>
        </p:nvCxnSpPr>
        <p:spPr>
          <a:xfrm rot="10800000">
            <a:off x="2728125" y="5491212"/>
            <a:ext cx="623400" cy="57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" name="Google Shape;437;p60"/>
          <p:cNvSpPr txBox="1"/>
          <p:nvPr/>
        </p:nvSpPr>
        <p:spPr>
          <a:xfrm>
            <a:off x="6402525" y="6130500"/>
            <a:ext cx="3716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Client \ Customer becomes an integrated part in the organization.</a:t>
            </a:r>
          </a:p>
          <a:p>
            <a:pPr lvl="0"/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Customer Centric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8" name="Google Shape;438;p60"/>
          <p:cNvCxnSpPr>
            <a:endCxn id="428" idx="2"/>
          </p:cNvCxnSpPr>
          <p:nvPr/>
        </p:nvCxnSpPr>
        <p:spPr>
          <a:xfrm rot="10800000" flipH="1">
            <a:off x="7075200" y="4974174"/>
            <a:ext cx="169200" cy="104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60"/>
          <p:cNvCxnSpPr/>
          <p:nvPr/>
        </p:nvCxnSpPr>
        <p:spPr>
          <a:xfrm>
            <a:off x="5933600" y="1087500"/>
            <a:ext cx="9000" cy="556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86C8A5-D803-478A-9AA2-2545D72064D4}"/>
              </a:ext>
            </a:extLst>
          </p:cNvPr>
          <p:cNvSpPr txBox="1"/>
          <p:nvPr/>
        </p:nvSpPr>
        <p:spPr>
          <a:xfrm>
            <a:off x="10993912" y="6615874"/>
            <a:ext cx="1198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: </a:t>
            </a:r>
            <a:r>
              <a:rPr lang="en-US" sz="1100" dirty="0" err="1"/>
              <a:t>ekipa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C6B7E-9F03-4D61-9A89-B5C4F6237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Attributes of Successful Agile Teams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867FF5F-AADA-4428-B0C4-DE421D53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5" y="1189552"/>
            <a:ext cx="6433956" cy="5114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83E91-546A-4F98-8986-AC3878F3436F}"/>
              </a:ext>
            </a:extLst>
          </p:cNvPr>
          <p:cNvSpPr txBox="1"/>
          <p:nvPr/>
        </p:nvSpPr>
        <p:spPr>
          <a:xfrm>
            <a:off x="9034670" y="6481078"/>
            <a:ext cx="336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PMI Agile Practice Guide</a:t>
            </a:r>
          </a:p>
        </p:txBody>
      </p:sp>
    </p:spTree>
    <p:extLst>
      <p:ext uri="{BB962C8B-B14F-4D97-AF65-F5344CB8AC3E}">
        <p14:creationId xmlns:p14="http://schemas.microsoft.com/office/powerpoint/2010/main" val="3073078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C6B7E-9F03-4D61-9A89-B5C4F6237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Servant Leadership Approach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1FF468-F181-4E47-9C17-920B88AF6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17" y="1022666"/>
            <a:ext cx="7310563" cy="5281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68C44-5C58-4CFF-8F12-3203D28E7781}"/>
              </a:ext>
            </a:extLst>
          </p:cNvPr>
          <p:cNvSpPr txBox="1"/>
          <p:nvPr/>
        </p:nvSpPr>
        <p:spPr>
          <a:xfrm>
            <a:off x="9034670" y="6481078"/>
            <a:ext cx="336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PMI Agile Practice Guide</a:t>
            </a:r>
          </a:p>
        </p:txBody>
      </p:sp>
    </p:spTree>
    <p:extLst>
      <p:ext uri="{BB962C8B-B14F-4D97-AF65-F5344CB8AC3E}">
        <p14:creationId xmlns:p14="http://schemas.microsoft.com/office/powerpoint/2010/main" val="114593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CBDDA"/>
                </a:solidFill>
                <a:latin typeface="Raleway"/>
                <a:ea typeface="Raleway"/>
                <a:cs typeface="Raleway"/>
                <a:sym typeface="Raleway"/>
              </a:rPr>
              <a:t>e. Scrum</a:t>
            </a:r>
            <a:endParaRPr b="1" dirty="0">
              <a:solidFill>
                <a:srgbClr val="0CBDD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menggunakan Scrum</a:t>
            </a:r>
            <a:endParaRPr/>
          </a:p>
        </p:txBody>
      </p:sp>
      <p:sp>
        <p:nvSpPr>
          <p:cNvPr id="517" name="Google Shape;517;p66"/>
          <p:cNvSpPr txBox="1"/>
          <p:nvPr/>
        </p:nvSpPr>
        <p:spPr>
          <a:xfrm>
            <a:off x="7678500" y="4686200"/>
            <a:ext cx="4700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b="1">
                <a:latin typeface="Raleway"/>
                <a:ea typeface="Raleway"/>
                <a:cs typeface="Raleway"/>
                <a:sym typeface="Raleway"/>
              </a:rPr>
              <a:t>Memvalidasi </a:t>
            </a: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asumsi atas kondisi ketidakpastian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b="1">
                <a:latin typeface="Raleway"/>
                <a:ea typeface="Raleway"/>
                <a:cs typeface="Raleway"/>
                <a:sym typeface="Raleway"/>
              </a:rPr>
              <a:t>Menghindari resiko </a:t>
            </a: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 dalam mengeluarkan waktu dan biaya untuk area yg tidak tepat.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Kemampuan yg cepat dalam </a:t>
            </a:r>
            <a:r>
              <a:rPr lang="en-US" sz="1300" b="1">
                <a:latin typeface="Raleway"/>
                <a:ea typeface="Raleway"/>
                <a:cs typeface="Raleway"/>
                <a:sym typeface="Raleway"/>
              </a:rPr>
              <a:t>beradaptasi terhadap perubahan</a:t>
            </a:r>
            <a:endParaRPr sz="1300"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18" name="Google Shape;518;p66"/>
          <p:cNvGrpSpPr/>
          <p:nvPr/>
        </p:nvGrpSpPr>
        <p:grpSpPr>
          <a:xfrm>
            <a:off x="9804598" y="3263448"/>
            <a:ext cx="2423939" cy="1423699"/>
            <a:chOff x="7048825" y="2523849"/>
            <a:chExt cx="1818000" cy="1067801"/>
          </a:xfrm>
        </p:grpSpPr>
        <p:grpSp>
          <p:nvGrpSpPr>
            <p:cNvPr id="519" name="Google Shape;519;p66"/>
            <p:cNvGrpSpPr/>
            <p:nvPr/>
          </p:nvGrpSpPr>
          <p:grpSpPr>
            <a:xfrm>
              <a:off x="7296325" y="2523849"/>
              <a:ext cx="1570500" cy="1067801"/>
              <a:chOff x="7220125" y="1685649"/>
              <a:chExt cx="1570500" cy="1067801"/>
            </a:xfrm>
          </p:grpSpPr>
          <p:pic>
            <p:nvPicPr>
              <p:cNvPr id="520" name="Google Shape;520;p66"/>
              <p:cNvPicPr preferRelativeResize="0"/>
              <p:nvPr/>
            </p:nvPicPr>
            <p:blipFill rotWithShape="1">
              <a:blip r:embed="rId3">
                <a:alphaModFix/>
              </a:blip>
              <a:srcRect r="-17605" b="-17605"/>
              <a:stretch/>
            </p:blipFill>
            <p:spPr>
              <a:xfrm>
                <a:off x="7568598" y="1685649"/>
                <a:ext cx="1107190" cy="694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1" name="Google Shape;521;p66"/>
              <p:cNvSpPr txBox="1"/>
              <p:nvPr/>
            </p:nvSpPr>
            <p:spPr>
              <a:xfrm>
                <a:off x="7220125" y="2353250"/>
                <a:ext cx="1570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Umpan Balik</a:t>
                </a:r>
                <a:endParaRPr sz="16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sp>
          <p:nvSpPr>
            <p:cNvPr id="522" name="Google Shape;522;p66"/>
            <p:cNvSpPr/>
            <p:nvPr/>
          </p:nvSpPr>
          <p:spPr>
            <a:xfrm>
              <a:off x="7048825" y="2724825"/>
              <a:ext cx="441600" cy="400200"/>
            </a:xfrm>
            <a:prstGeom prst="mathPlus">
              <a:avLst>
                <a:gd name="adj1" fmla="val 23520"/>
              </a:avLst>
            </a:prstGeom>
            <a:solidFill>
              <a:srgbClr val="53A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66"/>
          <p:cNvGrpSpPr/>
          <p:nvPr/>
        </p:nvGrpSpPr>
        <p:grpSpPr>
          <a:xfrm>
            <a:off x="42168" y="3108263"/>
            <a:ext cx="1678891" cy="631934"/>
            <a:chOff x="-44575" y="2102650"/>
            <a:chExt cx="1259200" cy="473963"/>
          </a:xfrm>
        </p:grpSpPr>
        <p:sp>
          <p:nvSpPr>
            <p:cNvPr id="524" name="Google Shape;524;p66"/>
            <p:cNvSpPr txBox="1"/>
            <p:nvPr/>
          </p:nvSpPr>
          <p:spPr>
            <a:xfrm>
              <a:off x="-44575" y="2102650"/>
              <a:ext cx="111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1D7E74"/>
                  </a:solidFill>
                  <a:latin typeface="Raleway"/>
                  <a:ea typeface="Raleway"/>
                  <a:cs typeface="Raleway"/>
                  <a:sym typeface="Raleway"/>
                </a:rPr>
                <a:t>Kepastian</a:t>
              </a:r>
              <a:endParaRPr sz="1600" b="1">
                <a:solidFill>
                  <a:srgbClr val="1D7E7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525" name="Google Shape;525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935125" y="2181288"/>
              <a:ext cx="279500" cy="395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p66"/>
          <p:cNvGrpSpPr/>
          <p:nvPr/>
        </p:nvGrpSpPr>
        <p:grpSpPr>
          <a:xfrm>
            <a:off x="3210525" y="2450664"/>
            <a:ext cx="4057599" cy="1459297"/>
            <a:chOff x="2255550" y="2066650"/>
            <a:chExt cx="3043275" cy="1094500"/>
          </a:xfrm>
        </p:grpSpPr>
        <p:grpSp>
          <p:nvGrpSpPr>
            <p:cNvPr id="527" name="Google Shape;527;p66"/>
            <p:cNvGrpSpPr/>
            <p:nvPr/>
          </p:nvGrpSpPr>
          <p:grpSpPr>
            <a:xfrm>
              <a:off x="2664825" y="2066650"/>
              <a:ext cx="2634000" cy="1094500"/>
              <a:chOff x="2283825" y="1685650"/>
              <a:chExt cx="2634000" cy="1094500"/>
            </a:xfrm>
          </p:grpSpPr>
          <p:sp>
            <p:nvSpPr>
              <p:cNvPr id="528" name="Google Shape;528;p66"/>
              <p:cNvSpPr txBox="1"/>
              <p:nvPr/>
            </p:nvSpPr>
            <p:spPr>
              <a:xfrm>
                <a:off x="2283825" y="2379950"/>
                <a:ext cx="263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Rilis produk dalam bentuk yg lebih kecil secara cepat dan sering dengan kecepatan yg konstan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529" name="Google Shape;529;p66"/>
              <p:cNvPicPr preferRelativeResize="0"/>
              <p:nvPr/>
            </p:nvPicPr>
            <p:blipFill rotWithShape="1">
              <a:blip r:embed="rId5">
                <a:alphaModFix/>
              </a:blip>
              <a:srcRect b="10007"/>
              <a:stretch/>
            </p:blipFill>
            <p:spPr>
              <a:xfrm>
                <a:off x="3324213" y="1685650"/>
                <a:ext cx="716425" cy="6943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0" name="Google Shape;530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55550" y="2131250"/>
              <a:ext cx="836324" cy="8363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66"/>
          <p:cNvGrpSpPr/>
          <p:nvPr/>
        </p:nvGrpSpPr>
        <p:grpSpPr>
          <a:xfrm>
            <a:off x="6968289" y="2637043"/>
            <a:ext cx="3101803" cy="2050104"/>
            <a:chOff x="4921540" y="2054034"/>
            <a:chExt cx="2326410" cy="1537616"/>
          </a:xfrm>
        </p:grpSpPr>
        <p:grpSp>
          <p:nvGrpSpPr>
            <p:cNvPr id="532" name="Google Shape;532;p66"/>
            <p:cNvGrpSpPr/>
            <p:nvPr/>
          </p:nvGrpSpPr>
          <p:grpSpPr>
            <a:xfrm>
              <a:off x="5677450" y="2550550"/>
              <a:ext cx="1570500" cy="1041100"/>
              <a:chOff x="5753650" y="1712350"/>
              <a:chExt cx="1570500" cy="1041100"/>
            </a:xfrm>
          </p:grpSpPr>
          <p:sp>
            <p:nvSpPr>
              <p:cNvPr id="533" name="Google Shape;533;p66"/>
              <p:cNvSpPr txBox="1"/>
              <p:nvPr/>
            </p:nvSpPr>
            <p:spPr>
              <a:xfrm>
                <a:off x="5753650" y="2353250"/>
                <a:ext cx="1570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Ukur &amp; Pelajari</a:t>
                </a:r>
                <a:endParaRPr sz="16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534" name="Google Shape;534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243001" y="1712350"/>
                <a:ext cx="781550" cy="6408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5" name="Google Shape;535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808052">
              <a:off x="5074950" y="2207450"/>
              <a:ext cx="836324" cy="836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6"/>
          <p:cNvGrpSpPr/>
          <p:nvPr/>
        </p:nvGrpSpPr>
        <p:grpSpPr>
          <a:xfrm>
            <a:off x="4061304" y="5193770"/>
            <a:ext cx="3906362" cy="1490571"/>
            <a:chOff x="2893650" y="3895425"/>
            <a:chExt cx="2929845" cy="1117956"/>
          </a:xfrm>
        </p:grpSpPr>
        <p:grpSp>
          <p:nvGrpSpPr>
            <p:cNvPr id="537" name="Google Shape;537;p66"/>
            <p:cNvGrpSpPr/>
            <p:nvPr/>
          </p:nvGrpSpPr>
          <p:grpSpPr>
            <a:xfrm>
              <a:off x="2893650" y="4002738"/>
              <a:ext cx="2100600" cy="898737"/>
              <a:chOff x="2512650" y="3774138"/>
              <a:chExt cx="2100600" cy="898737"/>
            </a:xfrm>
          </p:grpSpPr>
          <p:sp>
            <p:nvSpPr>
              <p:cNvPr id="538" name="Google Shape;538;p66"/>
              <p:cNvSpPr txBox="1"/>
              <p:nvPr/>
            </p:nvSpPr>
            <p:spPr>
              <a:xfrm>
                <a:off x="2512650" y="4272675"/>
                <a:ext cx="2100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666666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Masukan yg berharga dalam memperkaya produk kita</a:t>
                </a:r>
                <a:endParaRPr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  <p:pic>
            <p:nvPicPr>
              <p:cNvPr id="539" name="Google Shape;539;p66"/>
              <p:cNvPicPr preferRelativeResize="0"/>
              <p:nvPr/>
            </p:nvPicPr>
            <p:blipFill rotWithShape="1">
              <a:blip r:embed="rId8">
                <a:alphaModFix/>
              </a:blip>
              <a:srcRect l="1667" t="42262" r="78315" b="15719"/>
              <a:stretch/>
            </p:blipFill>
            <p:spPr>
              <a:xfrm>
                <a:off x="3295888" y="3774138"/>
                <a:ext cx="656074" cy="564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0" name="Google Shape;540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9242946">
              <a:off x="4846351" y="4036250"/>
              <a:ext cx="836324" cy="8363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" name="Google Shape;54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254401" y="4116781"/>
            <a:ext cx="936600" cy="1115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66"/>
          <p:cNvGrpSpPr/>
          <p:nvPr/>
        </p:nvGrpSpPr>
        <p:grpSpPr>
          <a:xfrm>
            <a:off x="1583034" y="2168740"/>
            <a:ext cx="1799387" cy="1473095"/>
            <a:chOff x="1034901" y="1855201"/>
            <a:chExt cx="1349574" cy="1104849"/>
          </a:xfrm>
        </p:grpSpPr>
        <p:sp>
          <p:nvSpPr>
            <p:cNvPr id="543" name="Google Shape;543;p66"/>
            <p:cNvSpPr txBox="1"/>
            <p:nvPr/>
          </p:nvSpPr>
          <p:spPr>
            <a:xfrm>
              <a:off x="1051575" y="2559850"/>
              <a:ext cx="133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1D7E74"/>
                  </a:solidFill>
                  <a:latin typeface="Raleway"/>
                  <a:ea typeface="Raleway"/>
                  <a:cs typeface="Raleway"/>
                  <a:sym typeface="Raleway"/>
                </a:rPr>
                <a:t>Ketidakpastian</a:t>
              </a:r>
              <a:endParaRPr sz="1600" b="1">
                <a:solidFill>
                  <a:srgbClr val="1D7E7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544" name="Google Shape;544;p6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451873">
              <a:off x="1069167" y="1889784"/>
              <a:ext cx="564594" cy="5598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7733" y="3316300"/>
            <a:ext cx="1496099" cy="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6"/>
          <p:cNvSpPr txBox="1"/>
          <p:nvPr/>
        </p:nvSpPr>
        <p:spPr>
          <a:xfrm>
            <a:off x="58500" y="4178200"/>
            <a:ext cx="4716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latin typeface="Raleway"/>
                <a:ea typeface="Raleway"/>
                <a:cs typeface="Raleway"/>
                <a:sym typeface="Raleway"/>
              </a:rPr>
              <a:t>Contoh Ketidakpastian</a:t>
            </a:r>
            <a:endParaRPr sz="1300" b="1" i="1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Requirement yg berubah-ubah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Permintaan pasar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Keinginan Stakeholder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i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Kecepatan kompetitor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Teknologi yg semakin berkembang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  <a:p>
            <a:pPr marL="6096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 i="1">
                <a:latin typeface="Raleway"/>
                <a:ea typeface="Raleway"/>
                <a:cs typeface="Raleway"/>
                <a:sym typeface="Raleway"/>
              </a:rPr>
              <a:t>Perubahan organisasi</a:t>
            </a: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47" name="Google Shape;547;p66"/>
          <p:cNvGrpSpPr/>
          <p:nvPr/>
        </p:nvGrpSpPr>
        <p:grpSpPr>
          <a:xfrm>
            <a:off x="243358" y="530110"/>
            <a:ext cx="3753809" cy="1652695"/>
            <a:chOff x="182523" y="626198"/>
            <a:chExt cx="2815427" cy="1239552"/>
          </a:xfrm>
        </p:grpSpPr>
        <p:sp>
          <p:nvSpPr>
            <p:cNvPr id="548" name="Google Shape;548;p66"/>
            <p:cNvSpPr txBox="1"/>
            <p:nvPr/>
          </p:nvSpPr>
          <p:spPr>
            <a:xfrm>
              <a:off x="1179950" y="1465550"/>
              <a:ext cx="181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Project yang kompleks</a:t>
              </a:r>
              <a:endParaRPr sz="15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549" name="Google Shape;549;p6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82523" y="626198"/>
              <a:ext cx="976200" cy="1145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64413" y="1218565"/>
              <a:ext cx="522925" cy="62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6"/>
          <p:cNvGrpSpPr/>
          <p:nvPr/>
        </p:nvGrpSpPr>
        <p:grpSpPr>
          <a:xfrm>
            <a:off x="6021396" y="1311667"/>
            <a:ext cx="5105198" cy="1423988"/>
            <a:chOff x="4516160" y="983775"/>
            <a:chExt cx="3828995" cy="1068017"/>
          </a:xfrm>
        </p:grpSpPr>
        <p:grpSp>
          <p:nvGrpSpPr>
            <p:cNvPr id="552" name="Google Shape;552;p66"/>
            <p:cNvGrpSpPr/>
            <p:nvPr/>
          </p:nvGrpSpPr>
          <p:grpSpPr>
            <a:xfrm>
              <a:off x="4516160" y="983775"/>
              <a:ext cx="1371965" cy="1068017"/>
              <a:chOff x="4516160" y="983775"/>
              <a:chExt cx="1371965" cy="1068017"/>
            </a:xfrm>
          </p:grpSpPr>
          <p:pic>
            <p:nvPicPr>
              <p:cNvPr id="553" name="Google Shape;553;p66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50144" y="983775"/>
                <a:ext cx="737981" cy="805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4" name="Google Shape;554;p6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 rot="-5818698">
                <a:off x="4546017" y="1457660"/>
                <a:ext cx="564593" cy="5598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5" name="Google Shape;555;p66"/>
            <p:cNvSpPr txBox="1"/>
            <p:nvPr/>
          </p:nvSpPr>
          <p:spPr>
            <a:xfrm>
              <a:off x="5904354" y="1008344"/>
              <a:ext cx="244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666666"/>
                  </a:solidFill>
                  <a:latin typeface="Raleway"/>
                  <a:ea typeface="Raleway"/>
                  <a:cs typeface="Raleway"/>
                  <a:sym typeface="Raleway"/>
                </a:rPr>
                <a:t>Menikmati layanan lebih cepat, kepuasan  dan umpan balik yg cepat dari pelanggan.</a:t>
              </a:r>
              <a:endParaRPr sz="15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Iteratif</a:t>
            </a:r>
            <a:endParaRPr dirty="0"/>
          </a:p>
        </p:txBody>
      </p:sp>
      <p:pic>
        <p:nvPicPr>
          <p:cNvPr id="584" name="Google Shape;5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733" y="2255400"/>
            <a:ext cx="1375766" cy="137576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8"/>
          <p:cNvSpPr/>
          <p:nvPr/>
        </p:nvSpPr>
        <p:spPr>
          <a:xfrm>
            <a:off x="2264733" y="3773667"/>
            <a:ext cx="27999" cy="582052"/>
          </a:xfrm>
          <a:custGeom>
            <a:avLst/>
            <a:gdLst/>
            <a:ahLst/>
            <a:cxnLst/>
            <a:rect l="l" t="t" r="r" b="b"/>
            <a:pathLst>
              <a:path w="840" h="17462" extrusionOk="0">
                <a:moveTo>
                  <a:pt x="1" y="1"/>
                </a:moveTo>
                <a:lnTo>
                  <a:pt x="1" y="17461"/>
                </a:lnTo>
                <a:lnTo>
                  <a:pt x="839" y="17461"/>
                </a:lnTo>
                <a:lnTo>
                  <a:pt x="839" y="1"/>
                </a:lnTo>
                <a:close/>
              </a:path>
            </a:pathLst>
          </a:custGeom>
          <a:solidFill>
            <a:srgbClr val="7962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68"/>
          <p:cNvSpPr/>
          <p:nvPr/>
        </p:nvSpPr>
        <p:spPr>
          <a:xfrm>
            <a:off x="4630100" y="3773667"/>
            <a:ext cx="27999" cy="582052"/>
          </a:xfrm>
          <a:custGeom>
            <a:avLst/>
            <a:gdLst/>
            <a:ahLst/>
            <a:cxnLst/>
            <a:rect l="l" t="t" r="r" b="b"/>
            <a:pathLst>
              <a:path w="840" h="17462" extrusionOk="0">
                <a:moveTo>
                  <a:pt x="0" y="1"/>
                </a:moveTo>
                <a:lnTo>
                  <a:pt x="0" y="17461"/>
                </a:lnTo>
                <a:lnTo>
                  <a:pt x="839" y="17461"/>
                </a:lnTo>
                <a:lnTo>
                  <a:pt x="839" y="1"/>
                </a:lnTo>
                <a:close/>
              </a:path>
            </a:pathLst>
          </a:custGeom>
          <a:solidFill>
            <a:srgbClr val="8BA2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68"/>
          <p:cNvSpPr/>
          <p:nvPr/>
        </p:nvSpPr>
        <p:spPr>
          <a:xfrm>
            <a:off x="6994633" y="3773667"/>
            <a:ext cx="28833" cy="582052"/>
          </a:xfrm>
          <a:custGeom>
            <a:avLst/>
            <a:gdLst/>
            <a:ahLst/>
            <a:cxnLst/>
            <a:rect l="l" t="t" r="r" b="b"/>
            <a:pathLst>
              <a:path w="865" h="17462" extrusionOk="0">
                <a:moveTo>
                  <a:pt x="0" y="1"/>
                </a:moveTo>
                <a:lnTo>
                  <a:pt x="0" y="17461"/>
                </a:lnTo>
                <a:lnTo>
                  <a:pt x="864" y="17461"/>
                </a:lnTo>
                <a:lnTo>
                  <a:pt x="864" y="1"/>
                </a:lnTo>
                <a:close/>
              </a:path>
            </a:pathLst>
          </a:custGeom>
          <a:solidFill>
            <a:srgbClr val="2B859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68"/>
          <p:cNvGrpSpPr/>
          <p:nvPr/>
        </p:nvGrpSpPr>
        <p:grpSpPr>
          <a:xfrm>
            <a:off x="1060833" y="1973360"/>
            <a:ext cx="9460430" cy="3127788"/>
            <a:chOff x="1024250" y="1194300"/>
            <a:chExt cx="7095500" cy="2345900"/>
          </a:xfrm>
        </p:grpSpPr>
        <p:sp>
          <p:nvSpPr>
            <p:cNvPr id="589" name="Google Shape;589;p68"/>
            <p:cNvSpPr/>
            <p:nvPr/>
          </p:nvSpPr>
          <p:spPr>
            <a:xfrm>
              <a:off x="2319200" y="2155000"/>
              <a:ext cx="15900" cy="24175"/>
            </a:xfrm>
            <a:custGeom>
              <a:avLst/>
              <a:gdLst/>
              <a:ahLst/>
              <a:cxnLst/>
              <a:rect l="l" t="t" r="r" b="b"/>
              <a:pathLst>
                <a:path w="636" h="967" extrusionOk="0">
                  <a:moveTo>
                    <a:pt x="635" y="1"/>
                  </a:moveTo>
                  <a:cubicBezTo>
                    <a:pt x="407" y="331"/>
                    <a:pt x="203" y="636"/>
                    <a:pt x="0" y="967"/>
                  </a:cubicBezTo>
                  <a:cubicBezTo>
                    <a:pt x="203" y="636"/>
                    <a:pt x="407" y="331"/>
                    <a:pt x="635" y="1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8"/>
            <p:cNvSpPr/>
            <p:nvPr/>
          </p:nvSpPr>
          <p:spPr>
            <a:xfrm>
              <a:off x="2353500" y="2094650"/>
              <a:ext cx="7650" cy="18450"/>
            </a:xfrm>
            <a:custGeom>
              <a:avLst/>
              <a:gdLst/>
              <a:ahLst/>
              <a:cxnLst/>
              <a:rect l="l" t="t" r="r" b="b"/>
              <a:pathLst>
                <a:path w="306" h="738" extrusionOk="0">
                  <a:moveTo>
                    <a:pt x="306" y="0"/>
                  </a:moveTo>
                  <a:cubicBezTo>
                    <a:pt x="204" y="204"/>
                    <a:pt x="102" y="509"/>
                    <a:pt x="1" y="738"/>
                  </a:cubicBezTo>
                  <a:cubicBezTo>
                    <a:pt x="102" y="509"/>
                    <a:pt x="204" y="204"/>
                    <a:pt x="306" y="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8"/>
            <p:cNvSpPr/>
            <p:nvPr/>
          </p:nvSpPr>
          <p:spPr>
            <a:xfrm>
              <a:off x="2361125" y="1792850"/>
              <a:ext cx="5750" cy="20975"/>
            </a:xfrm>
            <a:custGeom>
              <a:avLst/>
              <a:gdLst/>
              <a:ahLst/>
              <a:cxnLst/>
              <a:rect l="l" t="t" r="r" b="b"/>
              <a:pathLst>
                <a:path w="230" h="839" extrusionOk="0">
                  <a:moveTo>
                    <a:pt x="1" y="0"/>
                  </a:moveTo>
                  <a:lnTo>
                    <a:pt x="1" y="0"/>
                  </a:lnTo>
                  <a:cubicBezTo>
                    <a:pt x="128" y="305"/>
                    <a:pt x="128" y="508"/>
                    <a:pt x="229" y="839"/>
                  </a:cubicBezTo>
                  <a:cubicBezTo>
                    <a:pt x="229" y="508"/>
                    <a:pt x="128" y="305"/>
                    <a:pt x="1" y="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2366850" y="1813800"/>
              <a:ext cx="5100" cy="18450"/>
            </a:xfrm>
            <a:custGeom>
              <a:avLst/>
              <a:gdLst/>
              <a:ahLst/>
              <a:cxnLst/>
              <a:rect l="l" t="t" r="r" b="b"/>
              <a:pathLst>
                <a:path w="204" h="738" extrusionOk="0">
                  <a:moveTo>
                    <a:pt x="204" y="738"/>
                  </a:moveTo>
                  <a:cubicBezTo>
                    <a:pt x="204" y="534"/>
                    <a:pt x="102" y="204"/>
                    <a:pt x="0" y="1"/>
                  </a:cubicBezTo>
                  <a:cubicBezTo>
                    <a:pt x="102" y="204"/>
                    <a:pt x="204" y="534"/>
                    <a:pt x="204" y="738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8"/>
            <p:cNvSpPr/>
            <p:nvPr/>
          </p:nvSpPr>
          <p:spPr>
            <a:xfrm>
              <a:off x="1024250" y="1292150"/>
              <a:ext cx="1665400" cy="1402975"/>
            </a:xfrm>
            <a:custGeom>
              <a:avLst/>
              <a:gdLst/>
              <a:ahLst/>
              <a:cxnLst/>
              <a:rect l="l" t="t" r="r" b="b"/>
              <a:pathLst>
                <a:path w="66616" h="56119" extrusionOk="0">
                  <a:moveTo>
                    <a:pt x="45749" y="0"/>
                  </a:moveTo>
                  <a:cubicBezTo>
                    <a:pt x="42572" y="0"/>
                    <a:pt x="39395" y="636"/>
                    <a:pt x="36549" y="1703"/>
                  </a:cubicBezTo>
                  <a:cubicBezTo>
                    <a:pt x="28492" y="4550"/>
                    <a:pt x="22138" y="11336"/>
                    <a:pt x="19800" y="19698"/>
                  </a:cubicBezTo>
                  <a:cubicBezTo>
                    <a:pt x="22341" y="12912"/>
                    <a:pt x="28924" y="8159"/>
                    <a:pt x="36549" y="8159"/>
                  </a:cubicBezTo>
                  <a:cubicBezTo>
                    <a:pt x="38989" y="8159"/>
                    <a:pt x="41301" y="8591"/>
                    <a:pt x="43538" y="9531"/>
                  </a:cubicBezTo>
                  <a:cubicBezTo>
                    <a:pt x="48392" y="11539"/>
                    <a:pt x="52205" y="15784"/>
                    <a:pt x="53704" y="20867"/>
                  </a:cubicBezTo>
                  <a:cubicBezTo>
                    <a:pt x="55280" y="25950"/>
                    <a:pt x="54441" y="31770"/>
                    <a:pt x="51366" y="36116"/>
                  </a:cubicBezTo>
                  <a:cubicBezTo>
                    <a:pt x="49257" y="39395"/>
                    <a:pt x="45851" y="42038"/>
                    <a:pt x="42038" y="43207"/>
                  </a:cubicBezTo>
                  <a:cubicBezTo>
                    <a:pt x="41632" y="43309"/>
                    <a:pt x="41098" y="43410"/>
                    <a:pt x="40564" y="43538"/>
                  </a:cubicBezTo>
                  <a:lnTo>
                    <a:pt x="40564" y="43639"/>
                  </a:lnTo>
                  <a:cubicBezTo>
                    <a:pt x="39497" y="43843"/>
                    <a:pt x="38353" y="43944"/>
                    <a:pt x="37184" y="44046"/>
                  </a:cubicBezTo>
                  <a:lnTo>
                    <a:pt x="1" y="44046"/>
                  </a:lnTo>
                  <a:lnTo>
                    <a:pt x="1" y="56118"/>
                  </a:lnTo>
                  <a:lnTo>
                    <a:pt x="37184" y="56118"/>
                  </a:lnTo>
                  <a:cubicBezTo>
                    <a:pt x="46817" y="55915"/>
                    <a:pt x="55280" y="51264"/>
                    <a:pt x="60592" y="44046"/>
                  </a:cubicBezTo>
                  <a:lnTo>
                    <a:pt x="60694" y="43944"/>
                  </a:lnTo>
                  <a:cubicBezTo>
                    <a:pt x="60795" y="43843"/>
                    <a:pt x="60897" y="43741"/>
                    <a:pt x="60999" y="43639"/>
                  </a:cubicBezTo>
                  <a:lnTo>
                    <a:pt x="60999" y="43538"/>
                  </a:lnTo>
                  <a:cubicBezTo>
                    <a:pt x="61100" y="43410"/>
                    <a:pt x="61100" y="43309"/>
                    <a:pt x="61227" y="43207"/>
                  </a:cubicBezTo>
                  <a:lnTo>
                    <a:pt x="61329" y="43105"/>
                  </a:lnTo>
                  <a:cubicBezTo>
                    <a:pt x="61329" y="43105"/>
                    <a:pt x="61329" y="43004"/>
                    <a:pt x="61431" y="43004"/>
                  </a:cubicBezTo>
                  <a:cubicBezTo>
                    <a:pt x="61431" y="42902"/>
                    <a:pt x="61532" y="42775"/>
                    <a:pt x="61634" y="42673"/>
                  </a:cubicBezTo>
                  <a:cubicBezTo>
                    <a:pt x="64811" y="37819"/>
                    <a:pt x="66616" y="31973"/>
                    <a:pt x="66616" y="26052"/>
                  </a:cubicBezTo>
                  <a:cubicBezTo>
                    <a:pt x="66616" y="24476"/>
                    <a:pt x="66514" y="22875"/>
                    <a:pt x="66183" y="21172"/>
                  </a:cubicBezTo>
                  <a:cubicBezTo>
                    <a:pt x="65040" y="13877"/>
                    <a:pt x="60897" y="7091"/>
                    <a:pt x="55077" y="2440"/>
                  </a:cubicBezTo>
                  <a:cubicBezTo>
                    <a:pt x="55077" y="2440"/>
                    <a:pt x="54975" y="2440"/>
                    <a:pt x="54975" y="2339"/>
                  </a:cubicBezTo>
                  <a:cubicBezTo>
                    <a:pt x="54543" y="2008"/>
                    <a:pt x="54009" y="1703"/>
                    <a:pt x="53476" y="1271"/>
                  </a:cubicBezTo>
                  <a:cubicBezTo>
                    <a:pt x="53374" y="1271"/>
                    <a:pt x="53272" y="1169"/>
                    <a:pt x="53171" y="1068"/>
                  </a:cubicBezTo>
                  <a:cubicBezTo>
                    <a:pt x="50832" y="432"/>
                    <a:pt x="48291" y="0"/>
                    <a:pt x="45749" y="0"/>
                  </a:cubicBezTo>
                  <a:close/>
                </a:path>
              </a:pathLst>
            </a:custGeom>
            <a:solidFill>
              <a:srgbClr val="9E50AB"/>
            </a:solidFill>
            <a:ln w="9525" cap="flat" cmpd="sng">
              <a:solidFill>
                <a:srgbClr val="9E50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8"/>
            <p:cNvSpPr/>
            <p:nvPr/>
          </p:nvSpPr>
          <p:spPr>
            <a:xfrm>
              <a:off x="1188825" y="1194300"/>
              <a:ext cx="1609475" cy="1500825"/>
            </a:xfrm>
            <a:custGeom>
              <a:avLst/>
              <a:gdLst/>
              <a:ahLst/>
              <a:cxnLst/>
              <a:rect l="l" t="t" r="r" b="b"/>
              <a:pathLst>
                <a:path w="64379" h="60033" extrusionOk="0">
                  <a:moveTo>
                    <a:pt x="28796" y="0"/>
                  </a:moveTo>
                  <a:cubicBezTo>
                    <a:pt x="12810" y="636"/>
                    <a:pt x="0" y="13877"/>
                    <a:pt x="0" y="29966"/>
                  </a:cubicBezTo>
                  <a:cubicBezTo>
                    <a:pt x="0" y="36752"/>
                    <a:pt x="2212" y="42877"/>
                    <a:pt x="5922" y="47960"/>
                  </a:cubicBezTo>
                  <a:cubicBezTo>
                    <a:pt x="11209" y="55076"/>
                    <a:pt x="19571" y="59727"/>
                    <a:pt x="29000" y="60032"/>
                  </a:cubicBezTo>
                  <a:lnTo>
                    <a:pt x="64379" y="60032"/>
                  </a:lnTo>
                  <a:lnTo>
                    <a:pt x="64379" y="47960"/>
                  </a:lnTo>
                  <a:lnTo>
                    <a:pt x="29330" y="47960"/>
                  </a:lnTo>
                  <a:cubicBezTo>
                    <a:pt x="20740" y="47655"/>
                    <a:pt x="13649" y="41301"/>
                    <a:pt x="12276" y="33041"/>
                  </a:cubicBezTo>
                  <a:cubicBezTo>
                    <a:pt x="12175" y="31973"/>
                    <a:pt x="12073" y="31033"/>
                    <a:pt x="12073" y="29966"/>
                  </a:cubicBezTo>
                  <a:cubicBezTo>
                    <a:pt x="12073" y="27754"/>
                    <a:pt x="12480" y="25619"/>
                    <a:pt x="13217" y="23612"/>
                  </a:cubicBezTo>
                  <a:cubicBezTo>
                    <a:pt x="16089" y="13547"/>
                    <a:pt x="24552" y="5922"/>
                    <a:pt x="35049" y="4245"/>
                  </a:cubicBezTo>
                  <a:cubicBezTo>
                    <a:pt x="35989" y="4118"/>
                    <a:pt x="37057" y="4016"/>
                    <a:pt x="37997" y="4016"/>
                  </a:cubicBezTo>
                  <a:cubicBezTo>
                    <a:pt x="38429" y="4016"/>
                    <a:pt x="38861" y="3914"/>
                    <a:pt x="39166" y="3914"/>
                  </a:cubicBezTo>
                  <a:cubicBezTo>
                    <a:pt x="39497" y="3914"/>
                    <a:pt x="39802" y="3914"/>
                    <a:pt x="40132" y="4016"/>
                  </a:cubicBezTo>
                  <a:cubicBezTo>
                    <a:pt x="42343" y="4016"/>
                    <a:pt x="44478" y="4448"/>
                    <a:pt x="46588" y="4982"/>
                  </a:cubicBezTo>
                  <a:cubicBezTo>
                    <a:pt x="42140" y="2008"/>
                    <a:pt x="36853" y="204"/>
                    <a:pt x="31135" y="0"/>
                  </a:cubicBezTo>
                  <a:close/>
                </a:path>
              </a:pathLst>
            </a:custGeom>
            <a:solidFill>
              <a:srgbClr val="796295"/>
            </a:solidFill>
            <a:ln w="9525" cap="flat" cmpd="sng">
              <a:solidFill>
                <a:srgbClr val="7962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8"/>
            <p:cNvSpPr/>
            <p:nvPr/>
          </p:nvSpPr>
          <p:spPr>
            <a:xfrm>
              <a:off x="4092575" y="2155000"/>
              <a:ext cx="15925" cy="24175"/>
            </a:xfrm>
            <a:custGeom>
              <a:avLst/>
              <a:gdLst/>
              <a:ahLst/>
              <a:cxnLst/>
              <a:rect l="l" t="t" r="r" b="b"/>
              <a:pathLst>
                <a:path w="637" h="967" extrusionOk="0">
                  <a:moveTo>
                    <a:pt x="636" y="1"/>
                  </a:moveTo>
                  <a:cubicBezTo>
                    <a:pt x="433" y="331"/>
                    <a:pt x="229" y="636"/>
                    <a:pt x="1" y="967"/>
                  </a:cubicBezTo>
                  <a:cubicBezTo>
                    <a:pt x="229" y="636"/>
                    <a:pt x="433" y="331"/>
                    <a:pt x="636" y="1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8"/>
            <p:cNvSpPr/>
            <p:nvPr/>
          </p:nvSpPr>
          <p:spPr>
            <a:xfrm>
              <a:off x="4127525" y="2094650"/>
              <a:ext cx="7650" cy="18450"/>
            </a:xfrm>
            <a:custGeom>
              <a:avLst/>
              <a:gdLst/>
              <a:ahLst/>
              <a:cxnLst/>
              <a:rect l="l" t="t" r="r" b="b"/>
              <a:pathLst>
                <a:path w="306" h="738" extrusionOk="0">
                  <a:moveTo>
                    <a:pt x="305" y="0"/>
                  </a:moveTo>
                  <a:cubicBezTo>
                    <a:pt x="204" y="204"/>
                    <a:pt x="102" y="509"/>
                    <a:pt x="1" y="738"/>
                  </a:cubicBezTo>
                  <a:cubicBezTo>
                    <a:pt x="102" y="509"/>
                    <a:pt x="204" y="204"/>
                    <a:pt x="305" y="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8"/>
            <p:cNvSpPr/>
            <p:nvPr/>
          </p:nvSpPr>
          <p:spPr>
            <a:xfrm>
              <a:off x="4135150" y="1792850"/>
              <a:ext cx="5100" cy="20975"/>
            </a:xfrm>
            <a:custGeom>
              <a:avLst/>
              <a:gdLst/>
              <a:ahLst/>
              <a:cxnLst/>
              <a:rect l="l" t="t" r="r" b="b"/>
              <a:pathLst>
                <a:path w="204" h="839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305"/>
                    <a:pt x="102" y="508"/>
                    <a:pt x="204" y="839"/>
                  </a:cubicBezTo>
                  <a:cubicBezTo>
                    <a:pt x="204" y="508"/>
                    <a:pt x="102" y="305"/>
                    <a:pt x="1" y="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8"/>
            <p:cNvSpPr/>
            <p:nvPr/>
          </p:nvSpPr>
          <p:spPr>
            <a:xfrm>
              <a:off x="4140225" y="1813800"/>
              <a:ext cx="5750" cy="18450"/>
            </a:xfrm>
            <a:custGeom>
              <a:avLst/>
              <a:gdLst/>
              <a:ahLst/>
              <a:cxnLst/>
              <a:rect l="l" t="t" r="r" b="b"/>
              <a:pathLst>
                <a:path w="230" h="738" extrusionOk="0">
                  <a:moveTo>
                    <a:pt x="230" y="738"/>
                  </a:moveTo>
                  <a:cubicBezTo>
                    <a:pt x="230" y="534"/>
                    <a:pt x="128" y="204"/>
                    <a:pt x="1" y="1"/>
                  </a:cubicBezTo>
                  <a:cubicBezTo>
                    <a:pt x="128" y="204"/>
                    <a:pt x="230" y="534"/>
                    <a:pt x="230" y="738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2798275" y="1292150"/>
              <a:ext cx="1665400" cy="1402975"/>
            </a:xfrm>
            <a:custGeom>
              <a:avLst/>
              <a:gdLst/>
              <a:ahLst/>
              <a:cxnLst/>
              <a:rect l="l" t="t" r="r" b="b"/>
              <a:pathLst>
                <a:path w="66616" h="56119" extrusionOk="0">
                  <a:moveTo>
                    <a:pt x="45749" y="0"/>
                  </a:moveTo>
                  <a:cubicBezTo>
                    <a:pt x="42572" y="0"/>
                    <a:pt x="39395" y="636"/>
                    <a:pt x="36523" y="1703"/>
                  </a:cubicBezTo>
                  <a:cubicBezTo>
                    <a:pt x="28492" y="4550"/>
                    <a:pt x="22138" y="11336"/>
                    <a:pt x="19800" y="19698"/>
                  </a:cubicBezTo>
                  <a:cubicBezTo>
                    <a:pt x="22341" y="12912"/>
                    <a:pt x="28898" y="8159"/>
                    <a:pt x="36523" y="8159"/>
                  </a:cubicBezTo>
                  <a:cubicBezTo>
                    <a:pt x="38963" y="8159"/>
                    <a:pt x="41301" y="8591"/>
                    <a:pt x="43512" y="9531"/>
                  </a:cubicBezTo>
                  <a:cubicBezTo>
                    <a:pt x="48392" y="11539"/>
                    <a:pt x="52205" y="15784"/>
                    <a:pt x="53679" y="20867"/>
                  </a:cubicBezTo>
                  <a:cubicBezTo>
                    <a:pt x="55280" y="25950"/>
                    <a:pt x="54441" y="31770"/>
                    <a:pt x="51366" y="36116"/>
                  </a:cubicBezTo>
                  <a:cubicBezTo>
                    <a:pt x="48926" y="39827"/>
                    <a:pt x="44910" y="42673"/>
                    <a:pt x="40564" y="43538"/>
                  </a:cubicBezTo>
                  <a:lnTo>
                    <a:pt x="40564" y="43639"/>
                  </a:lnTo>
                  <a:cubicBezTo>
                    <a:pt x="39497" y="43843"/>
                    <a:pt x="38328" y="43944"/>
                    <a:pt x="37159" y="44046"/>
                  </a:cubicBezTo>
                  <a:lnTo>
                    <a:pt x="1" y="44046"/>
                  </a:lnTo>
                  <a:lnTo>
                    <a:pt x="1" y="56118"/>
                  </a:lnTo>
                  <a:lnTo>
                    <a:pt x="37159" y="56118"/>
                  </a:lnTo>
                  <a:cubicBezTo>
                    <a:pt x="47020" y="55915"/>
                    <a:pt x="55585" y="51035"/>
                    <a:pt x="60999" y="43639"/>
                  </a:cubicBezTo>
                  <a:lnTo>
                    <a:pt x="60999" y="43538"/>
                  </a:lnTo>
                  <a:cubicBezTo>
                    <a:pt x="61100" y="43410"/>
                    <a:pt x="61202" y="43309"/>
                    <a:pt x="61304" y="43105"/>
                  </a:cubicBezTo>
                  <a:cubicBezTo>
                    <a:pt x="61304" y="43105"/>
                    <a:pt x="61304" y="43004"/>
                    <a:pt x="61431" y="43004"/>
                  </a:cubicBezTo>
                  <a:cubicBezTo>
                    <a:pt x="61431" y="42902"/>
                    <a:pt x="61532" y="42775"/>
                    <a:pt x="61634" y="42673"/>
                  </a:cubicBezTo>
                  <a:cubicBezTo>
                    <a:pt x="64811" y="37819"/>
                    <a:pt x="66615" y="31973"/>
                    <a:pt x="66615" y="26052"/>
                  </a:cubicBezTo>
                  <a:cubicBezTo>
                    <a:pt x="66615" y="24476"/>
                    <a:pt x="66514" y="22875"/>
                    <a:pt x="66183" y="21172"/>
                  </a:cubicBezTo>
                  <a:cubicBezTo>
                    <a:pt x="65014" y="13877"/>
                    <a:pt x="60897" y="7091"/>
                    <a:pt x="55077" y="2440"/>
                  </a:cubicBezTo>
                  <a:cubicBezTo>
                    <a:pt x="55077" y="2440"/>
                    <a:pt x="54950" y="2440"/>
                    <a:pt x="54950" y="2339"/>
                  </a:cubicBezTo>
                  <a:cubicBezTo>
                    <a:pt x="54543" y="2008"/>
                    <a:pt x="54009" y="1703"/>
                    <a:pt x="53475" y="1271"/>
                  </a:cubicBezTo>
                  <a:cubicBezTo>
                    <a:pt x="53374" y="1271"/>
                    <a:pt x="53272" y="1169"/>
                    <a:pt x="53171" y="1068"/>
                  </a:cubicBezTo>
                  <a:cubicBezTo>
                    <a:pt x="50832" y="432"/>
                    <a:pt x="48291" y="0"/>
                    <a:pt x="45749" y="0"/>
                  </a:cubicBezTo>
                  <a:close/>
                </a:path>
              </a:pathLst>
            </a:custGeom>
            <a:solidFill>
              <a:srgbClr val="4F67A2"/>
            </a:solidFill>
            <a:ln w="9525" cap="flat" cmpd="sng">
              <a:solidFill>
                <a:srgbClr val="4F67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8"/>
            <p:cNvSpPr/>
            <p:nvPr/>
          </p:nvSpPr>
          <p:spPr>
            <a:xfrm>
              <a:off x="2962200" y="1194300"/>
              <a:ext cx="1610125" cy="1500825"/>
            </a:xfrm>
            <a:custGeom>
              <a:avLst/>
              <a:gdLst/>
              <a:ahLst/>
              <a:cxnLst/>
              <a:rect l="l" t="t" r="r" b="b"/>
              <a:pathLst>
                <a:path w="64405" h="60033" extrusionOk="0">
                  <a:moveTo>
                    <a:pt x="28822" y="0"/>
                  </a:moveTo>
                  <a:cubicBezTo>
                    <a:pt x="12810" y="636"/>
                    <a:pt x="1" y="13877"/>
                    <a:pt x="1" y="29966"/>
                  </a:cubicBezTo>
                  <a:cubicBezTo>
                    <a:pt x="1" y="36752"/>
                    <a:pt x="2237" y="42877"/>
                    <a:pt x="5948" y="47960"/>
                  </a:cubicBezTo>
                  <a:cubicBezTo>
                    <a:pt x="11235" y="55076"/>
                    <a:pt x="19596" y="59727"/>
                    <a:pt x="29026" y="60032"/>
                  </a:cubicBezTo>
                  <a:lnTo>
                    <a:pt x="64405" y="60032"/>
                  </a:lnTo>
                  <a:lnTo>
                    <a:pt x="64405" y="47960"/>
                  </a:lnTo>
                  <a:lnTo>
                    <a:pt x="29331" y="47960"/>
                  </a:lnTo>
                  <a:cubicBezTo>
                    <a:pt x="20766" y="47655"/>
                    <a:pt x="13675" y="41301"/>
                    <a:pt x="12302" y="33041"/>
                  </a:cubicBezTo>
                  <a:cubicBezTo>
                    <a:pt x="12175" y="31973"/>
                    <a:pt x="12073" y="31033"/>
                    <a:pt x="12073" y="29966"/>
                  </a:cubicBezTo>
                  <a:cubicBezTo>
                    <a:pt x="12073" y="27754"/>
                    <a:pt x="12505" y="25619"/>
                    <a:pt x="13243" y="23612"/>
                  </a:cubicBezTo>
                  <a:cubicBezTo>
                    <a:pt x="16115" y="13547"/>
                    <a:pt x="24578" y="5922"/>
                    <a:pt x="35049" y="4245"/>
                  </a:cubicBezTo>
                  <a:cubicBezTo>
                    <a:pt x="36015" y="4118"/>
                    <a:pt x="37083" y="4016"/>
                    <a:pt x="38023" y="4016"/>
                  </a:cubicBezTo>
                  <a:cubicBezTo>
                    <a:pt x="38455" y="4016"/>
                    <a:pt x="38862" y="3914"/>
                    <a:pt x="39192" y="3914"/>
                  </a:cubicBezTo>
                  <a:cubicBezTo>
                    <a:pt x="39497" y="3914"/>
                    <a:pt x="39827" y="3914"/>
                    <a:pt x="40132" y="4016"/>
                  </a:cubicBezTo>
                  <a:cubicBezTo>
                    <a:pt x="42369" y="4016"/>
                    <a:pt x="44479" y="4448"/>
                    <a:pt x="46614" y="4982"/>
                  </a:cubicBezTo>
                  <a:cubicBezTo>
                    <a:pt x="42166" y="2008"/>
                    <a:pt x="36854" y="204"/>
                    <a:pt x="31135" y="0"/>
                  </a:cubicBezTo>
                  <a:close/>
                </a:path>
              </a:pathLst>
            </a:custGeom>
            <a:solidFill>
              <a:srgbClr val="8BA2D9"/>
            </a:solidFill>
            <a:ln w="9525" cap="flat" cmpd="sng">
              <a:solidFill>
                <a:srgbClr val="8BA2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8"/>
            <p:cNvSpPr/>
            <p:nvPr/>
          </p:nvSpPr>
          <p:spPr>
            <a:xfrm>
              <a:off x="5866600" y="2155000"/>
              <a:ext cx="15900" cy="24175"/>
            </a:xfrm>
            <a:custGeom>
              <a:avLst/>
              <a:gdLst/>
              <a:ahLst/>
              <a:cxnLst/>
              <a:rect l="l" t="t" r="r" b="b"/>
              <a:pathLst>
                <a:path w="636" h="967" extrusionOk="0">
                  <a:moveTo>
                    <a:pt x="636" y="1"/>
                  </a:moveTo>
                  <a:cubicBezTo>
                    <a:pt x="433" y="331"/>
                    <a:pt x="204" y="636"/>
                    <a:pt x="1" y="967"/>
                  </a:cubicBezTo>
                  <a:cubicBezTo>
                    <a:pt x="204" y="636"/>
                    <a:pt x="433" y="331"/>
                    <a:pt x="636" y="1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8"/>
            <p:cNvSpPr/>
            <p:nvPr/>
          </p:nvSpPr>
          <p:spPr>
            <a:xfrm>
              <a:off x="5900925" y="2094650"/>
              <a:ext cx="8275" cy="18450"/>
            </a:xfrm>
            <a:custGeom>
              <a:avLst/>
              <a:gdLst/>
              <a:ahLst/>
              <a:cxnLst/>
              <a:rect l="l" t="t" r="r" b="b"/>
              <a:pathLst>
                <a:path w="331" h="738" extrusionOk="0">
                  <a:moveTo>
                    <a:pt x="330" y="0"/>
                  </a:moveTo>
                  <a:cubicBezTo>
                    <a:pt x="229" y="204"/>
                    <a:pt x="102" y="509"/>
                    <a:pt x="0" y="738"/>
                  </a:cubicBezTo>
                  <a:cubicBezTo>
                    <a:pt x="102" y="509"/>
                    <a:pt x="229" y="204"/>
                    <a:pt x="330" y="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8"/>
            <p:cNvSpPr/>
            <p:nvPr/>
          </p:nvSpPr>
          <p:spPr>
            <a:xfrm>
              <a:off x="5909175" y="1792825"/>
              <a:ext cx="5100" cy="21000"/>
            </a:xfrm>
            <a:custGeom>
              <a:avLst/>
              <a:gdLst/>
              <a:ahLst/>
              <a:cxnLst/>
              <a:rect l="l" t="t" r="r" b="b"/>
              <a:pathLst>
                <a:path w="204" h="840" extrusionOk="0">
                  <a:moveTo>
                    <a:pt x="204" y="840"/>
                  </a:moveTo>
                  <a:cubicBezTo>
                    <a:pt x="204" y="509"/>
                    <a:pt x="102" y="306"/>
                    <a:pt x="0" y="1"/>
                  </a:cubicBezTo>
                  <a:cubicBezTo>
                    <a:pt x="102" y="306"/>
                    <a:pt x="204" y="509"/>
                    <a:pt x="204" y="84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8"/>
            <p:cNvSpPr/>
            <p:nvPr/>
          </p:nvSpPr>
          <p:spPr>
            <a:xfrm>
              <a:off x="5914250" y="1813800"/>
              <a:ext cx="5125" cy="18450"/>
            </a:xfrm>
            <a:custGeom>
              <a:avLst/>
              <a:gdLst/>
              <a:ahLst/>
              <a:cxnLst/>
              <a:rect l="l" t="t" r="r" b="b"/>
              <a:pathLst>
                <a:path w="205" h="738" extrusionOk="0">
                  <a:moveTo>
                    <a:pt x="204" y="738"/>
                  </a:moveTo>
                  <a:cubicBezTo>
                    <a:pt x="204" y="534"/>
                    <a:pt x="102" y="204"/>
                    <a:pt x="1" y="1"/>
                  </a:cubicBezTo>
                  <a:cubicBezTo>
                    <a:pt x="102" y="204"/>
                    <a:pt x="204" y="534"/>
                    <a:pt x="204" y="738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8"/>
            <p:cNvSpPr/>
            <p:nvPr/>
          </p:nvSpPr>
          <p:spPr>
            <a:xfrm>
              <a:off x="4572300" y="1292150"/>
              <a:ext cx="1664750" cy="1402975"/>
            </a:xfrm>
            <a:custGeom>
              <a:avLst/>
              <a:gdLst/>
              <a:ahLst/>
              <a:cxnLst/>
              <a:rect l="l" t="t" r="r" b="b"/>
              <a:pathLst>
                <a:path w="66590" h="56119" extrusionOk="0">
                  <a:moveTo>
                    <a:pt x="45749" y="0"/>
                  </a:moveTo>
                  <a:cubicBezTo>
                    <a:pt x="42572" y="0"/>
                    <a:pt x="39395" y="636"/>
                    <a:pt x="36523" y="1703"/>
                  </a:cubicBezTo>
                  <a:cubicBezTo>
                    <a:pt x="28466" y="4550"/>
                    <a:pt x="22112" y="11336"/>
                    <a:pt x="19799" y="19698"/>
                  </a:cubicBezTo>
                  <a:cubicBezTo>
                    <a:pt x="22341" y="12912"/>
                    <a:pt x="28898" y="8159"/>
                    <a:pt x="36523" y="8159"/>
                  </a:cubicBezTo>
                  <a:cubicBezTo>
                    <a:pt x="38963" y="8159"/>
                    <a:pt x="41301" y="8591"/>
                    <a:pt x="43512" y="9531"/>
                  </a:cubicBezTo>
                  <a:cubicBezTo>
                    <a:pt x="48392" y="11539"/>
                    <a:pt x="52205" y="15784"/>
                    <a:pt x="53679" y="20867"/>
                  </a:cubicBezTo>
                  <a:cubicBezTo>
                    <a:pt x="55280" y="25950"/>
                    <a:pt x="54416" y="31770"/>
                    <a:pt x="51341" y="36116"/>
                  </a:cubicBezTo>
                  <a:cubicBezTo>
                    <a:pt x="48926" y="39827"/>
                    <a:pt x="44885" y="42673"/>
                    <a:pt x="40539" y="43538"/>
                  </a:cubicBezTo>
                  <a:lnTo>
                    <a:pt x="40539" y="43639"/>
                  </a:lnTo>
                  <a:cubicBezTo>
                    <a:pt x="39497" y="43843"/>
                    <a:pt x="38328" y="43944"/>
                    <a:pt x="37158" y="44046"/>
                  </a:cubicBezTo>
                  <a:lnTo>
                    <a:pt x="1" y="44046"/>
                  </a:lnTo>
                  <a:lnTo>
                    <a:pt x="1" y="56118"/>
                  </a:lnTo>
                  <a:lnTo>
                    <a:pt x="37158" y="56118"/>
                  </a:lnTo>
                  <a:cubicBezTo>
                    <a:pt x="47020" y="55915"/>
                    <a:pt x="55585" y="51035"/>
                    <a:pt x="60999" y="43639"/>
                  </a:cubicBezTo>
                  <a:lnTo>
                    <a:pt x="60999" y="43538"/>
                  </a:lnTo>
                  <a:cubicBezTo>
                    <a:pt x="61100" y="43410"/>
                    <a:pt x="61202" y="43309"/>
                    <a:pt x="61304" y="43105"/>
                  </a:cubicBezTo>
                  <a:cubicBezTo>
                    <a:pt x="61304" y="43105"/>
                    <a:pt x="61304" y="43004"/>
                    <a:pt x="61405" y="43004"/>
                  </a:cubicBezTo>
                  <a:cubicBezTo>
                    <a:pt x="61405" y="42902"/>
                    <a:pt x="61507" y="42775"/>
                    <a:pt x="61634" y="42673"/>
                  </a:cubicBezTo>
                  <a:cubicBezTo>
                    <a:pt x="64811" y="37819"/>
                    <a:pt x="66590" y="31973"/>
                    <a:pt x="66590" y="26052"/>
                  </a:cubicBezTo>
                  <a:cubicBezTo>
                    <a:pt x="66590" y="24476"/>
                    <a:pt x="66488" y="22875"/>
                    <a:pt x="66183" y="21172"/>
                  </a:cubicBezTo>
                  <a:cubicBezTo>
                    <a:pt x="65014" y="13877"/>
                    <a:pt x="60871" y="7091"/>
                    <a:pt x="55051" y="2440"/>
                  </a:cubicBezTo>
                  <a:cubicBezTo>
                    <a:pt x="55051" y="2440"/>
                    <a:pt x="54950" y="2440"/>
                    <a:pt x="54950" y="2339"/>
                  </a:cubicBezTo>
                  <a:cubicBezTo>
                    <a:pt x="54517" y="2008"/>
                    <a:pt x="54009" y="1703"/>
                    <a:pt x="53475" y="1271"/>
                  </a:cubicBezTo>
                  <a:cubicBezTo>
                    <a:pt x="53374" y="1271"/>
                    <a:pt x="53247" y="1169"/>
                    <a:pt x="53145" y="1068"/>
                  </a:cubicBezTo>
                  <a:cubicBezTo>
                    <a:pt x="50832" y="432"/>
                    <a:pt x="48291" y="0"/>
                    <a:pt x="45749" y="0"/>
                  </a:cubicBezTo>
                  <a:close/>
                </a:path>
              </a:pathLst>
            </a:custGeom>
            <a:solidFill>
              <a:srgbClr val="53A8B3"/>
            </a:solidFill>
            <a:ln w="9525" cap="flat" cmpd="sng">
              <a:solidFill>
                <a:srgbClr val="53A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8"/>
            <p:cNvSpPr/>
            <p:nvPr/>
          </p:nvSpPr>
          <p:spPr>
            <a:xfrm>
              <a:off x="4736225" y="1194300"/>
              <a:ext cx="1609500" cy="1500825"/>
            </a:xfrm>
            <a:custGeom>
              <a:avLst/>
              <a:gdLst/>
              <a:ahLst/>
              <a:cxnLst/>
              <a:rect l="l" t="t" r="r" b="b"/>
              <a:pathLst>
                <a:path w="64380" h="60033" extrusionOk="0">
                  <a:moveTo>
                    <a:pt x="28797" y="0"/>
                  </a:moveTo>
                  <a:cubicBezTo>
                    <a:pt x="12810" y="636"/>
                    <a:pt x="1" y="13877"/>
                    <a:pt x="1" y="29966"/>
                  </a:cubicBezTo>
                  <a:cubicBezTo>
                    <a:pt x="1" y="36752"/>
                    <a:pt x="2212" y="42877"/>
                    <a:pt x="5923" y="47960"/>
                  </a:cubicBezTo>
                  <a:cubicBezTo>
                    <a:pt x="11235" y="55076"/>
                    <a:pt x="19596" y="59727"/>
                    <a:pt x="29026" y="60032"/>
                  </a:cubicBezTo>
                  <a:lnTo>
                    <a:pt x="64379" y="60032"/>
                  </a:lnTo>
                  <a:lnTo>
                    <a:pt x="64379" y="47960"/>
                  </a:lnTo>
                  <a:lnTo>
                    <a:pt x="29331" y="47960"/>
                  </a:lnTo>
                  <a:cubicBezTo>
                    <a:pt x="20766" y="47655"/>
                    <a:pt x="13649" y="41301"/>
                    <a:pt x="12277" y="33041"/>
                  </a:cubicBezTo>
                  <a:cubicBezTo>
                    <a:pt x="12175" y="31973"/>
                    <a:pt x="12073" y="31033"/>
                    <a:pt x="12073" y="29966"/>
                  </a:cubicBezTo>
                  <a:cubicBezTo>
                    <a:pt x="12073" y="27754"/>
                    <a:pt x="12505" y="25619"/>
                    <a:pt x="13242" y="23612"/>
                  </a:cubicBezTo>
                  <a:cubicBezTo>
                    <a:pt x="16089" y="13547"/>
                    <a:pt x="24578" y="5922"/>
                    <a:pt x="35049" y="4245"/>
                  </a:cubicBezTo>
                  <a:cubicBezTo>
                    <a:pt x="36015" y="4118"/>
                    <a:pt x="37057" y="4016"/>
                    <a:pt x="38023" y="4016"/>
                  </a:cubicBezTo>
                  <a:cubicBezTo>
                    <a:pt x="38430" y="4016"/>
                    <a:pt x="38862" y="3914"/>
                    <a:pt x="39192" y="3914"/>
                  </a:cubicBezTo>
                  <a:cubicBezTo>
                    <a:pt x="39497" y="3914"/>
                    <a:pt x="39827" y="3914"/>
                    <a:pt x="40132" y="4016"/>
                  </a:cubicBezTo>
                  <a:cubicBezTo>
                    <a:pt x="42369" y="4016"/>
                    <a:pt x="44479" y="4448"/>
                    <a:pt x="46588" y="4982"/>
                  </a:cubicBezTo>
                  <a:cubicBezTo>
                    <a:pt x="42140" y="2008"/>
                    <a:pt x="36854" y="204"/>
                    <a:pt x="31135" y="0"/>
                  </a:cubicBezTo>
                  <a:close/>
                </a:path>
              </a:pathLst>
            </a:custGeom>
            <a:solidFill>
              <a:srgbClr val="2B8597"/>
            </a:solidFill>
            <a:ln w="9525" cap="flat" cmpd="sng">
              <a:solidFill>
                <a:srgbClr val="2B85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8"/>
            <p:cNvSpPr/>
            <p:nvPr/>
          </p:nvSpPr>
          <p:spPr>
            <a:xfrm>
              <a:off x="7640625" y="2155000"/>
              <a:ext cx="15900" cy="24175"/>
            </a:xfrm>
            <a:custGeom>
              <a:avLst/>
              <a:gdLst/>
              <a:ahLst/>
              <a:cxnLst/>
              <a:rect l="l" t="t" r="r" b="b"/>
              <a:pathLst>
                <a:path w="636" h="967" extrusionOk="0">
                  <a:moveTo>
                    <a:pt x="636" y="1"/>
                  </a:moveTo>
                  <a:cubicBezTo>
                    <a:pt x="407" y="331"/>
                    <a:pt x="204" y="636"/>
                    <a:pt x="1" y="967"/>
                  </a:cubicBezTo>
                  <a:cubicBezTo>
                    <a:pt x="204" y="636"/>
                    <a:pt x="407" y="331"/>
                    <a:pt x="636" y="1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8"/>
            <p:cNvSpPr/>
            <p:nvPr/>
          </p:nvSpPr>
          <p:spPr>
            <a:xfrm>
              <a:off x="7674950" y="2094650"/>
              <a:ext cx="7625" cy="18450"/>
            </a:xfrm>
            <a:custGeom>
              <a:avLst/>
              <a:gdLst/>
              <a:ahLst/>
              <a:cxnLst/>
              <a:rect l="l" t="t" r="r" b="b"/>
              <a:pathLst>
                <a:path w="305" h="738" extrusionOk="0">
                  <a:moveTo>
                    <a:pt x="305" y="0"/>
                  </a:moveTo>
                  <a:cubicBezTo>
                    <a:pt x="203" y="204"/>
                    <a:pt x="102" y="509"/>
                    <a:pt x="0" y="738"/>
                  </a:cubicBezTo>
                  <a:cubicBezTo>
                    <a:pt x="102" y="509"/>
                    <a:pt x="203" y="204"/>
                    <a:pt x="305" y="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8"/>
            <p:cNvSpPr/>
            <p:nvPr/>
          </p:nvSpPr>
          <p:spPr>
            <a:xfrm>
              <a:off x="7682550" y="1792825"/>
              <a:ext cx="5750" cy="21000"/>
            </a:xfrm>
            <a:custGeom>
              <a:avLst/>
              <a:gdLst/>
              <a:ahLst/>
              <a:cxnLst/>
              <a:rect l="l" t="t" r="r" b="b"/>
              <a:pathLst>
                <a:path w="230" h="840" extrusionOk="0">
                  <a:moveTo>
                    <a:pt x="230" y="840"/>
                  </a:moveTo>
                  <a:cubicBezTo>
                    <a:pt x="230" y="509"/>
                    <a:pt x="128" y="306"/>
                    <a:pt x="1" y="1"/>
                  </a:cubicBezTo>
                  <a:cubicBezTo>
                    <a:pt x="128" y="306"/>
                    <a:pt x="230" y="509"/>
                    <a:pt x="230" y="840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8"/>
            <p:cNvSpPr/>
            <p:nvPr/>
          </p:nvSpPr>
          <p:spPr>
            <a:xfrm>
              <a:off x="7688275" y="1813800"/>
              <a:ext cx="5125" cy="18450"/>
            </a:xfrm>
            <a:custGeom>
              <a:avLst/>
              <a:gdLst/>
              <a:ahLst/>
              <a:cxnLst/>
              <a:rect l="l" t="t" r="r" b="b"/>
              <a:pathLst>
                <a:path w="205" h="738" extrusionOk="0">
                  <a:moveTo>
                    <a:pt x="204" y="738"/>
                  </a:moveTo>
                  <a:cubicBezTo>
                    <a:pt x="204" y="534"/>
                    <a:pt x="102" y="204"/>
                    <a:pt x="1" y="1"/>
                  </a:cubicBezTo>
                  <a:cubicBezTo>
                    <a:pt x="102" y="204"/>
                    <a:pt x="204" y="534"/>
                    <a:pt x="204" y="738"/>
                  </a:cubicBezTo>
                  <a:close/>
                </a:path>
              </a:pathLst>
            </a:custGeom>
            <a:solidFill>
              <a:srgbClr val="201E2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8"/>
            <p:cNvSpPr/>
            <p:nvPr/>
          </p:nvSpPr>
          <p:spPr>
            <a:xfrm>
              <a:off x="6345700" y="1292150"/>
              <a:ext cx="1665375" cy="1402975"/>
            </a:xfrm>
            <a:custGeom>
              <a:avLst/>
              <a:gdLst/>
              <a:ahLst/>
              <a:cxnLst/>
              <a:rect l="l" t="t" r="r" b="b"/>
              <a:pathLst>
                <a:path w="66615" h="56119" extrusionOk="0">
                  <a:moveTo>
                    <a:pt x="45749" y="0"/>
                  </a:moveTo>
                  <a:cubicBezTo>
                    <a:pt x="42572" y="0"/>
                    <a:pt x="39395" y="636"/>
                    <a:pt x="36548" y="1703"/>
                  </a:cubicBezTo>
                  <a:cubicBezTo>
                    <a:pt x="28491" y="4550"/>
                    <a:pt x="22137" y="11336"/>
                    <a:pt x="19799" y="19698"/>
                  </a:cubicBezTo>
                  <a:cubicBezTo>
                    <a:pt x="22341" y="12912"/>
                    <a:pt x="28923" y="8159"/>
                    <a:pt x="36548" y="8159"/>
                  </a:cubicBezTo>
                  <a:cubicBezTo>
                    <a:pt x="38988" y="8159"/>
                    <a:pt x="41301" y="8591"/>
                    <a:pt x="43537" y="9531"/>
                  </a:cubicBezTo>
                  <a:cubicBezTo>
                    <a:pt x="48392" y="11539"/>
                    <a:pt x="52204" y="15784"/>
                    <a:pt x="53704" y="20867"/>
                  </a:cubicBezTo>
                  <a:cubicBezTo>
                    <a:pt x="55280" y="25950"/>
                    <a:pt x="54441" y="31770"/>
                    <a:pt x="51365" y="36116"/>
                  </a:cubicBezTo>
                  <a:cubicBezTo>
                    <a:pt x="48926" y="39827"/>
                    <a:pt x="44910" y="42673"/>
                    <a:pt x="40564" y="43538"/>
                  </a:cubicBezTo>
                  <a:lnTo>
                    <a:pt x="40564" y="43639"/>
                  </a:lnTo>
                  <a:cubicBezTo>
                    <a:pt x="39496" y="43843"/>
                    <a:pt x="38353" y="43944"/>
                    <a:pt x="37183" y="44046"/>
                  </a:cubicBezTo>
                  <a:lnTo>
                    <a:pt x="0" y="44046"/>
                  </a:lnTo>
                  <a:lnTo>
                    <a:pt x="0" y="56118"/>
                  </a:lnTo>
                  <a:lnTo>
                    <a:pt x="37183" y="56118"/>
                  </a:lnTo>
                  <a:cubicBezTo>
                    <a:pt x="47019" y="55915"/>
                    <a:pt x="55610" y="51035"/>
                    <a:pt x="60998" y="43639"/>
                  </a:cubicBezTo>
                  <a:lnTo>
                    <a:pt x="60998" y="43538"/>
                  </a:lnTo>
                  <a:cubicBezTo>
                    <a:pt x="61100" y="43410"/>
                    <a:pt x="61227" y="43309"/>
                    <a:pt x="61328" y="43105"/>
                  </a:cubicBezTo>
                  <a:cubicBezTo>
                    <a:pt x="61328" y="43105"/>
                    <a:pt x="61328" y="43004"/>
                    <a:pt x="61430" y="43004"/>
                  </a:cubicBezTo>
                  <a:cubicBezTo>
                    <a:pt x="61430" y="42902"/>
                    <a:pt x="61532" y="42775"/>
                    <a:pt x="61633" y="42673"/>
                  </a:cubicBezTo>
                  <a:cubicBezTo>
                    <a:pt x="64810" y="37819"/>
                    <a:pt x="66615" y="31973"/>
                    <a:pt x="66615" y="26052"/>
                  </a:cubicBezTo>
                  <a:cubicBezTo>
                    <a:pt x="66615" y="24476"/>
                    <a:pt x="66513" y="22875"/>
                    <a:pt x="66183" y="21172"/>
                  </a:cubicBezTo>
                  <a:cubicBezTo>
                    <a:pt x="65039" y="13877"/>
                    <a:pt x="60896" y="7091"/>
                    <a:pt x="55076" y="2440"/>
                  </a:cubicBezTo>
                  <a:cubicBezTo>
                    <a:pt x="55076" y="2440"/>
                    <a:pt x="54975" y="2440"/>
                    <a:pt x="54975" y="2339"/>
                  </a:cubicBezTo>
                  <a:cubicBezTo>
                    <a:pt x="54542" y="2008"/>
                    <a:pt x="54009" y="1703"/>
                    <a:pt x="53475" y="1271"/>
                  </a:cubicBezTo>
                  <a:cubicBezTo>
                    <a:pt x="53373" y="1271"/>
                    <a:pt x="53272" y="1169"/>
                    <a:pt x="53170" y="1068"/>
                  </a:cubicBezTo>
                  <a:cubicBezTo>
                    <a:pt x="50832" y="432"/>
                    <a:pt x="48290" y="0"/>
                    <a:pt x="45749" y="0"/>
                  </a:cubicBezTo>
                  <a:close/>
                </a:path>
              </a:pathLst>
            </a:custGeom>
            <a:solidFill>
              <a:srgbClr val="03C2A2"/>
            </a:solidFill>
            <a:ln w="9525" cap="flat" cmpd="sng">
              <a:solidFill>
                <a:srgbClr val="03C2A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8"/>
            <p:cNvSpPr/>
            <p:nvPr/>
          </p:nvSpPr>
          <p:spPr>
            <a:xfrm>
              <a:off x="6510250" y="1194300"/>
              <a:ext cx="1609500" cy="1500825"/>
            </a:xfrm>
            <a:custGeom>
              <a:avLst/>
              <a:gdLst/>
              <a:ahLst/>
              <a:cxnLst/>
              <a:rect l="l" t="t" r="r" b="b"/>
              <a:pathLst>
                <a:path w="64380" h="60033" extrusionOk="0">
                  <a:moveTo>
                    <a:pt x="28797" y="0"/>
                  </a:moveTo>
                  <a:cubicBezTo>
                    <a:pt x="12810" y="636"/>
                    <a:pt x="1" y="13877"/>
                    <a:pt x="1" y="29966"/>
                  </a:cubicBezTo>
                  <a:cubicBezTo>
                    <a:pt x="1" y="36752"/>
                    <a:pt x="2212" y="42877"/>
                    <a:pt x="5923" y="47960"/>
                  </a:cubicBezTo>
                  <a:cubicBezTo>
                    <a:pt x="11209" y="55076"/>
                    <a:pt x="19571" y="59727"/>
                    <a:pt x="29000" y="60032"/>
                  </a:cubicBezTo>
                  <a:lnTo>
                    <a:pt x="64379" y="60032"/>
                  </a:lnTo>
                  <a:lnTo>
                    <a:pt x="64379" y="47960"/>
                  </a:lnTo>
                  <a:lnTo>
                    <a:pt x="29331" y="47960"/>
                  </a:lnTo>
                  <a:cubicBezTo>
                    <a:pt x="20740" y="47655"/>
                    <a:pt x="13649" y="41301"/>
                    <a:pt x="12277" y="33041"/>
                  </a:cubicBezTo>
                  <a:cubicBezTo>
                    <a:pt x="12175" y="31973"/>
                    <a:pt x="12073" y="31033"/>
                    <a:pt x="12073" y="29966"/>
                  </a:cubicBezTo>
                  <a:cubicBezTo>
                    <a:pt x="12073" y="27754"/>
                    <a:pt x="12480" y="25619"/>
                    <a:pt x="13217" y="23612"/>
                  </a:cubicBezTo>
                  <a:cubicBezTo>
                    <a:pt x="16089" y="13547"/>
                    <a:pt x="24552" y="5922"/>
                    <a:pt x="35049" y="4245"/>
                  </a:cubicBezTo>
                  <a:cubicBezTo>
                    <a:pt x="35990" y="4118"/>
                    <a:pt x="37057" y="4016"/>
                    <a:pt x="37997" y="4016"/>
                  </a:cubicBezTo>
                  <a:cubicBezTo>
                    <a:pt x="38430" y="4016"/>
                    <a:pt x="38862" y="3914"/>
                    <a:pt x="39167" y="3914"/>
                  </a:cubicBezTo>
                  <a:cubicBezTo>
                    <a:pt x="39497" y="3914"/>
                    <a:pt x="39802" y="3914"/>
                    <a:pt x="40132" y="4016"/>
                  </a:cubicBezTo>
                  <a:cubicBezTo>
                    <a:pt x="42344" y="4016"/>
                    <a:pt x="44478" y="4448"/>
                    <a:pt x="46588" y="4982"/>
                  </a:cubicBezTo>
                  <a:cubicBezTo>
                    <a:pt x="42140" y="2008"/>
                    <a:pt x="36854" y="204"/>
                    <a:pt x="31135" y="0"/>
                  </a:cubicBezTo>
                  <a:close/>
                </a:path>
              </a:pathLst>
            </a:custGeom>
            <a:solidFill>
              <a:srgbClr val="77EAD7"/>
            </a:solidFill>
            <a:ln w="9525" cap="flat" cmpd="sng">
              <a:solidFill>
                <a:srgbClr val="77EA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8"/>
            <p:cNvSpPr/>
            <p:nvPr/>
          </p:nvSpPr>
          <p:spPr>
            <a:xfrm>
              <a:off x="1652025" y="2965150"/>
              <a:ext cx="574425" cy="575050"/>
            </a:xfrm>
            <a:custGeom>
              <a:avLst/>
              <a:gdLst/>
              <a:ahLst/>
              <a:cxnLst/>
              <a:rect l="l" t="t" r="r" b="b"/>
              <a:pathLst>
                <a:path w="22977" h="23002" extrusionOk="0">
                  <a:moveTo>
                    <a:pt x="11438" y="0"/>
                  </a:moveTo>
                  <a:cubicBezTo>
                    <a:pt x="5084" y="0"/>
                    <a:pt x="0" y="5210"/>
                    <a:pt x="0" y="11564"/>
                  </a:cubicBezTo>
                  <a:cubicBezTo>
                    <a:pt x="0" y="17918"/>
                    <a:pt x="5084" y="23001"/>
                    <a:pt x="11438" y="23001"/>
                  </a:cubicBezTo>
                  <a:cubicBezTo>
                    <a:pt x="17792" y="23001"/>
                    <a:pt x="22976" y="17918"/>
                    <a:pt x="22976" y="11564"/>
                  </a:cubicBezTo>
                  <a:cubicBezTo>
                    <a:pt x="22976" y="5210"/>
                    <a:pt x="17792" y="0"/>
                    <a:pt x="11438" y="0"/>
                  </a:cubicBezTo>
                  <a:close/>
                </a:path>
              </a:pathLst>
            </a:custGeom>
            <a:solidFill>
              <a:srgbClr val="7962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8"/>
            <p:cNvSpPr/>
            <p:nvPr/>
          </p:nvSpPr>
          <p:spPr>
            <a:xfrm>
              <a:off x="1693950" y="3007700"/>
              <a:ext cx="489925" cy="489925"/>
            </a:xfrm>
            <a:custGeom>
              <a:avLst/>
              <a:gdLst/>
              <a:ahLst/>
              <a:cxnLst/>
              <a:rect l="l" t="t" r="r" b="b"/>
              <a:pathLst>
                <a:path w="19597" h="19597" extrusionOk="0">
                  <a:moveTo>
                    <a:pt x="9761" y="1"/>
                  </a:moveTo>
                  <a:cubicBezTo>
                    <a:pt x="4347" y="1"/>
                    <a:pt x="1" y="4449"/>
                    <a:pt x="1" y="9862"/>
                  </a:cubicBezTo>
                  <a:cubicBezTo>
                    <a:pt x="1" y="15250"/>
                    <a:pt x="4347" y="19596"/>
                    <a:pt x="9761" y="19596"/>
                  </a:cubicBezTo>
                  <a:cubicBezTo>
                    <a:pt x="15149" y="19596"/>
                    <a:pt x="19597" y="15250"/>
                    <a:pt x="19597" y="9862"/>
                  </a:cubicBezTo>
                  <a:cubicBezTo>
                    <a:pt x="19597" y="4449"/>
                    <a:pt x="15149" y="1"/>
                    <a:pt x="9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5" name="Google Shape;615;p68"/>
            <p:cNvGrpSpPr/>
            <p:nvPr/>
          </p:nvGrpSpPr>
          <p:grpSpPr>
            <a:xfrm>
              <a:off x="1836925" y="3123975"/>
              <a:ext cx="203975" cy="270075"/>
              <a:chOff x="1836925" y="3200175"/>
              <a:chExt cx="203975" cy="270075"/>
            </a:xfrm>
          </p:grpSpPr>
          <p:sp>
            <p:nvSpPr>
              <p:cNvPr id="616" name="Google Shape;616;p68"/>
              <p:cNvSpPr/>
              <p:nvPr/>
            </p:nvSpPr>
            <p:spPr>
              <a:xfrm>
                <a:off x="1836925" y="3211000"/>
                <a:ext cx="203975" cy="259250"/>
              </a:xfrm>
              <a:custGeom>
                <a:avLst/>
                <a:gdLst/>
                <a:ahLst/>
                <a:cxnLst/>
                <a:rect l="l" t="t" r="r" b="b"/>
                <a:pathLst>
                  <a:path w="8159" h="10370" extrusionOk="0">
                    <a:moveTo>
                      <a:pt x="763" y="0"/>
                    </a:moveTo>
                    <a:cubicBezTo>
                      <a:pt x="331" y="0"/>
                      <a:pt x="0" y="330"/>
                      <a:pt x="0" y="737"/>
                    </a:cubicBezTo>
                    <a:lnTo>
                      <a:pt x="0" y="9633"/>
                    </a:lnTo>
                    <a:cubicBezTo>
                      <a:pt x="0" y="10065"/>
                      <a:pt x="331" y="10370"/>
                      <a:pt x="763" y="10370"/>
                    </a:cubicBezTo>
                    <a:lnTo>
                      <a:pt x="7422" y="10370"/>
                    </a:lnTo>
                    <a:cubicBezTo>
                      <a:pt x="7854" y="10370"/>
                      <a:pt x="8159" y="10065"/>
                      <a:pt x="8159" y="9633"/>
                    </a:cubicBezTo>
                    <a:lnTo>
                      <a:pt x="8159" y="737"/>
                    </a:lnTo>
                    <a:cubicBezTo>
                      <a:pt x="8159" y="330"/>
                      <a:pt x="7854" y="0"/>
                      <a:pt x="7422" y="0"/>
                    </a:cubicBezTo>
                    <a:lnTo>
                      <a:pt x="6253" y="0"/>
                    </a:lnTo>
                    <a:lnTo>
                      <a:pt x="6253" y="102"/>
                    </a:lnTo>
                    <a:lnTo>
                      <a:pt x="6253" y="203"/>
                    </a:lnTo>
                    <a:lnTo>
                      <a:pt x="7422" y="203"/>
                    </a:lnTo>
                    <a:cubicBezTo>
                      <a:pt x="7625" y="203"/>
                      <a:pt x="7956" y="432"/>
                      <a:pt x="7956" y="737"/>
                    </a:cubicBezTo>
                    <a:lnTo>
                      <a:pt x="7956" y="9633"/>
                    </a:lnTo>
                    <a:cubicBezTo>
                      <a:pt x="7956" y="9963"/>
                      <a:pt x="7625" y="10166"/>
                      <a:pt x="7422" y="10166"/>
                    </a:cubicBezTo>
                    <a:lnTo>
                      <a:pt x="763" y="10166"/>
                    </a:lnTo>
                    <a:cubicBezTo>
                      <a:pt x="433" y="10166"/>
                      <a:pt x="229" y="9963"/>
                      <a:pt x="229" y="9633"/>
                    </a:cubicBezTo>
                    <a:lnTo>
                      <a:pt x="229" y="737"/>
                    </a:lnTo>
                    <a:cubicBezTo>
                      <a:pt x="229" y="432"/>
                      <a:pt x="433" y="203"/>
                      <a:pt x="763" y="203"/>
                    </a:cubicBezTo>
                    <a:lnTo>
                      <a:pt x="1907" y="203"/>
                    </a:lnTo>
                    <a:lnTo>
                      <a:pt x="1907" y="102"/>
                    </a:lnTo>
                    <a:lnTo>
                      <a:pt x="19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8"/>
              <p:cNvSpPr/>
              <p:nvPr/>
            </p:nvSpPr>
            <p:spPr>
              <a:xfrm>
                <a:off x="1884575" y="3200175"/>
                <a:ext cx="1086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1069" extrusionOk="0">
                    <a:moveTo>
                      <a:pt x="534" y="1"/>
                    </a:moveTo>
                    <a:cubicBezTo>
                      <a:pt x="229" y="1"/>
                      <a:pt x="1" y="128"/>
                      <a:pt x="1" y="433"/>
                    </a:cubicBezTo>
                    <a:lnTo>
                      <a:pt x="1" y="535"/>
                    </a:lnTo>
                    <a:lnTo>
                      <a:pt x="1" y="636"/>
                    </a:lnTo>
                    <a:cubicBezTo>
                      <a:pt x="1" y="865"/>
                      <a:pt x="229" y="1068"/>
                      <a:pt x="534" y="1068"/>
                    </a:cubicBezTo>
                    <a:lnTo>
                      <a:pt x="3813" y="1068"/>
                    </a:lnTo>
                    <a:cubicBezTo>
                      <a:pt x="4042" y="1068"/>
                      <a:pt x="4245" y="865"/>
                      <a:pt x="4347" y="636"/>
                    </a:cubicBezTo>
                    <a:lnTo>
                      <a:pt x="4347" y="535"/>
                    </a:lnTo>
                    <a:lnTo>
                      <a:pt x="4347" y="433"/>
                    </a:lnTo>
                    <a:cubicBezTo>
                      <a:pt x="4245" y="128"/>
                      <a:pt x="4042" y="1"/>
                      <a:pt x="38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68"/>
              <p:cNvSpPr/>
              <p:nvPr/>
            </p:nvSpPr>
            <p:spPr>
              <a:xfrm>
                <a:off x="1895375" y="3271975"/>
                <a:ext cx="1245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205" extrusionOk="0">
                    <a:moveTo>
                      <a:pt x="102" y="1"/>
                    </a:moveTo>
                    <a:cubicBezTo>
                      <a:pt x="102" y="1"/>
                      <a:pt x="1" y="1"/>
                      <a:pt x="1" y="103"/>
                    </a:cubicBezTo>
                    <a:cubicBezTo>
                      <a:pt x="1" y="204"/>
                      <a:pt x="102" y="204"/>
                      <a:pt x="102" y="204"/>
                    </a:cubicBezTo>
                    <a:lnTo>
                      <a:pt x="4881" y="204"/>
                    </a:lnTo>
                    <a:cubicBezTo>
                      <a:pt x="4982" y="204"/>
                      <a:pt x="4982" y="204"/>
                      <a:pt x="4982" y="103"/>
                    </a:cubicBezTo>
                    <a:cubicBezTo>
                      <a:pt x="4982" y="1"/>
                      <a:pt x="4982" y="1"/>
                      <a:pt x="48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68"/>
              <p:cNvSpPr/>
              <p:nvPr/>
            </p:nvSpPr>
            <p:spPr>
              <a:xfrm>
                <a:off x="1861075" y="3261175"/>
                <a:ext cx="23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1069" extrusionOk="0">
                    <a:moveTo>
                      <a:pt x="0" y="1"/>
                    </a:moveTo>
                    <a:lnTo>
                      <a:pt x="0" y="1068"/>
                    </a:lnTo>
                    <a:lnTo>
                      <a:pt x="941" y="1068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8"/>
              <p:cNvSpPr/>
              <p:nvPr/>
            </p:nvSpPr>
            <p:spPr>
              <a:xfrm>
                <a:off x="1895375" y="3314550"/>
                <a:ext cx="1245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205" extrusionOk="0">
                    <a:moveTo>
                      <a:pt x="102" y="1"/>
                    </a:moveTo>
                    <a:cubicBezTo>
                      <a:pt x="102" y="1"/>
                      <a:pt x="1" y="1"/>
                      <a:pt x="1" y="102"/>
                    </a:cubicBezTo>
                    <a:cubicBezTo>
                      <a:pt x="1" y="204"/>
                      <a:pt x="102" y="204"/>
                      <a:pt x="102" y="204"/>
                    </a:cubicBezTo>
                    <a:lnTo>
                      <a:pt x="4881" y="204"/>
                    </a:lnTo>
                    <a:cubicBezTo>
                      <a:pt x="4982" y="204"/>
                      <a:pt x="4982" y="204"/>
                      <a:pt x="4982" y="102"/>
                    </a:cubicBezTo>
                    <a:cubicBezTo>
                      <a:pt x="4982" y="1"/>
                      <a:pt x="4982" y="1"/>
                      <a:pt x="48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8"/>
              <p:cNvSpPr/>
              <p:nvPr/>
            </p:nvSpPr>
            <p:spPr>
              <a:xfrm>
                <a:off x="1861075" y="3303750"/>
                <a:ext cx="23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1069" extrusionOk="0">
                    <a:moveTo>
                      <a:pt x="0" y="1"/>
                    </a:moveTo>
                    <a:lnTo>
                      <a:pt x="0" y="1068"/>
                    </a:lnTo>
                    <a:lnTo>
                      <a:pt x="941" y="1068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8"/>
              <p:cNvSpPr/>
              <p:nvPr/>
            </p:nvSpPr>
            <p:spPr>
              <a:xfrm>
                <a:off x="1895375" y="3356500"/>
                <a:ext cx="12457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229" extrusionOk="0">
                    <a:moveTo>
                      <a:pt x="102" y="0"/>
                    </a:moveTo>
                    <a:cubicBezTo>
                      <a:pt x="102" y="0"/>
                      <a:pt x="1" y="0"/>
                      <a:pt x="1" y="102"/>
                    </a:cubicBezTo>
                    <a:cubicBezTo>
                      <a:pt x="1" y="229"/>
                      <a:pt x="102" y="229"/>
                      <a:pt x="102" y="229"/>
                    </a:cubicBezTo>
                    <a:lnTo>
                      <a:pt x="4881" y="229"/>
                    </a:lnTo>
                    <a:cubicBezTo>
                      <a:pt x="4982" y="229"/>
                      <a:pt x="4982" y="229"/>
                      <a:pt x="4982" y="102"/>
                    </a:cubicBezTo>
                    <a:cubicBezTo>
                      <a:pt x="4982" y="0"/>
                      <a:pt x="4982" y="0"/>
                      <a:pt x="48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68"/>
              <p:cNvSpPr/>
              <p:nvPr/>
            </p:nvSpPr>
            <p:spPr>
              <a:xfrm>
                <a:off x="1861075" y="3346325"/>
                <a:ext cx="23525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1043" extrusionOk="0">
                    <a:moveTo>
                      <a:pt x="0" y="1"/>
                    </a:moveTo>
                    <a:lnTo>
                      <a:pt x="0" y="1043"/>
                    </a:lnTo>
                    <a:lnTo>
                      <a:pt x="941" y="1043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68"/>
              <p:cNvSpPr/>
              <p:nvPr/>
            </p:nvSpPr>
            <p:spPr>
              <a:xfrm>
                <a:off x="1895375" y="3399075"/>
                <a:ext cx="124575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204" extrusionOk="0">
                    <a:moveTo>
                      <a:pt x="102" y="0"/>
                    </a:moveTo>
                    <a:cubicBezTo>
                      <a:pt x="102" y="0"/>
                      <a:pt x="1" y="0"/>
                      <a:pt x="1" y="102"/>
                    </a:cubicBezTo>
                    <a:lnTo>
                      <a:pt x="102" y="203"/>
                    </a:lnTo>
                    <a:lnTo>
                      <a:pt x="4881" y="203"/>
                    </a:lnTo>
                    <a:cubicBezTo>
                      <a:pt x="4982" y="203"/>
                      <a:pt x="4982" y="102"/>
                      <a:pt x="4982" y="102"/>
                    </a:cubicBezTo>
                    <a:cubicBezTo>
                      <a:pt x="4982" y="0"/>
                      <a:pt x="4982" y="0"/>
                      <a:pt x="48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8"/>
              <p:cNvSpPr/>
              <p:nvPr/>
            </p:nvSpPr>
            <p:spPr>
              <a:xfrm>
                <a:off x="1861075" y="3388275"/>
                <a:ext cx="23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1068" extrusionOk="0">
                    <a:moveTo>
                      <a:pt x="0" y="0"/>
                    </a:moveTo>
                    <a:lnTo>
                      <a:pt x="0" y="1067"/>
                    </a:lnTo>
                    <a:lnTo>
                      <a:pt x="941" y="1067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" name="Google Shape;626;p68"/>
            <p:cNvSpPr/>
            <p:nvPr/>
          </p:nvSpPr>
          <p:spPr>
            <a:xfrm>
              <a:off x="3422875" y="2965150"/>
              <a:ext cx="574425" cy="575050"/>
            </a:xfrm>
            <a:custGeom>
              <a:avLst/>
              <a:gdLst/>
              <a:ahLst/>
              <a:cxnLst/>
              <a:rect l="l" t="t" r="r" b="b"/>
              <a:pathLst>
                <a:path w="22977" h="23002" extrusionOk="0">
                  <a:moveTo>
                    <a:pt x="11539" y="0"/>
                  </a:moveTo>
                  <a:cubicBezTo>
                    <a:pt x="5185" y="0"/>
                    <a:pt x="0" y="5210"/>
                    <a:pt x="0" y="11564"/>
                  </a:cubicBezTo>
                  <a:cubicBezTo>
                    <a:pt x="0" y="17918"/>
                    <a:pt x="5185" y="23001"/>
                    <a:pt x="11539" y="23001"/>
                  </a:cubicBezTo>
                  <a:cubicBezTo>
                    <a:pt x="17893" y="23001"/>
                    <a:pt x="22976" y="17918"/>
                    <a:pt x="22976" y="11564"/>
                  </a:cubicBezTo>
                  <a:cubicBezTo>
                    <a:pt x="22976" y="5210"/>
                    <a:pt x="17893" y="0"/>
                    <a:pt x="11539" y="0"/>
                  </a:cubicBezTo>
                  <a:close/>
                </a:path>
              </a:pathLst>
            </a:custGeom>
            <a:solidFill>
              <a:srgbClr val="8BA2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8"/>
            <p:cNvSpPr/>
            <p:nvPr/>
          </p:nvSpPr>
          <p:spPr>
            <a:xfrm>
              <a:off x="3465450" y="3007700"/>
              <a:ext cx="489900" cy="489925"/>
            </a:xfrm>
            <a:custGeom>
              <a:avLst/>
              <a:gdLst/>
              <a:ahLst/>
              <a:cxnLst/>
              <a:rect l="l" t="t" r="r" b="b"/>
              <a:pathLst>
                <a:path w="19596" h="19597" extrusionOk="0">
                  <a:moveTo>
                    <a:pt x="9836" y="1"/>
                  </a:moveTo>
                  <a:cubicBezTo>
                    <a:pt x="4448" y="1"/>
                    <a:pt x="0" y="4449"/>
                    <a:pt x="0" y="9862"/>
                  </a:cubicBezTo>
                  <a:cubicBezTo>
                    <a:pt x="0" y="15250"/>
                    <a:pt x="4448" y="19596"/>
                    <a:pt x="9836" y="19596"/>
                  </a:cubicBezTo>
                  <a:cubicBezTo>
                    <a:pt x="15250" y="19596"/>
                    <a:pt x="19596" y="15250"/>
                    <a:pt x="19596" y="9862"/>
                  </a:cubicBezTo>
                  <a:cubicBezTo>
                    <a:pt x="19596" y="4449"/>
                    <a:pt x="15250" y="1"/>
                    <a:pt x="9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8" name="Google Shape;628;p68"/>
            <p:cNvGrpSpPr/>
            <p:nvPr/>
          </p:nvGrpSpPr>
          <p:grpSpPr>
            <a:xfrm>
              <a:off x="3576625" y="3116350"/>
              <a:ext cx="267550" cy="267550"/>
              <a:chOff x="3576625" y="3192550"/>
              <a:chExt cx="267550" cy="267550"/>
            </a:xfrm>
          </p:grpSpPr>
          <p:sp>
            <p:nvSpPr>
              <p:cNvPr id="629" name="Google Shape;629;p68"/>
              <p:cNvSpPr/>
              <p:nvPr/>
            </p:nvSpPr>
            <p:spPr>
              <a:xfrm>
                <a:off x="3576625" y="3192550"/>
                <a:ext cx="267550" cy="267550"/>
              </a:xfrm>
              <a:custGeom>
                <a:avLst/>
                <a:gdLst/>
                <a:ahLst/>
                <a:cxnLst/>
                <a:rect l="l" t="t" r="r" b="b"/>
                <a:pathLst>
                  <a:path w="10702" h="10702" extrusionOk="0">
                    <a:moveTo>
                      <a:pt x="6025" y="306"/>
                    </a:moveTo>
                    <a:cubicBezTo>
                      <a:pt x="6253" y="306"/>
                      <a:pt x="6457" y="433"/>
                      <a:pt x="6457" y="636"/>
                    </a:cubicBezTo>
                    <a:lnTo>
                      <a:pt x="6457" y="1704"/>
                    </a:lnTo>
                    <a:lnTo>
                      <a:pt x="6558" y="1704"/>
                    </a:lnTo>
                    <a:cubicBezTo>
                      <a:pt x="6660" y="1704"/>
                      <a:pt x="6889" y="1806"/>
                      <a:pt x="7092" y="1907"/>
                    </a:cubicBezTo>
                    <a:lnTo>
                      <a:pt x="7194" y="2009"/>
                    </a:lnTo>
                    <a:lnTo>
                      <a:pt x="7829" y="1272"/>
                    </a:lnTo>
                    <a:cubicBezTo>
                      <a:pt x="7943" y="1221"/>
                      <a:pt x="8051" y="1196"/>
                      <a:pt x="8156" y="1196"/>
                    </a:cubicBezTo>
                    <a:cubicBezTo>
                      <a:pt x="8261" y="1196"/>
                      <a:pt x="8363" y="1221"/>
                      <a:pt x="8464" y="1272"/>
                    </a:cubicBezTo>
                    <a:lnTo>
                      <a:pt x="9430" y="2212"/>
                    </a:lnTo>
                    <a:cubicBezTo>
                      <a:pt x="9532" y="2339"/>
                      <a:pt x="9532" y="2441"/>
                      <a:pt x="9532" y="2543"/>
                    </a:cubicBezTo>
                    <a:cubicBezTo>
                      <a:pt x="9532" y="2644"/>
                      <a:pt x="9532" y="2746"/>
                      <a:pt x="9430" y="2746"/>
                    </a:cubicBezTo>
                    <a:lnTo>
                      <a:pt x="8693" y="3483"/>
                    </a:lnTo>
                    <a:lnTo>
                      <a:pt x="8795" y="3610"/>
                    </a:lnTo>
                    <a:cubicBezTo>
                      <a:pt x="8897" y="3813"/>
                      <a:pt x="8998" y="3915"/>
                      <a:pt x="8998" y="4118"/>
                    </a:cubicBezTo>
                    <a:lnTo>
                      <a:pt x="9100" y="4245"/>
                    </a:lnTo>
                    <a:lnTo>
                      <a:pt x="10066" y="4245"/>
                    </a:lnTo>
                    <a:cubicBezTo>
                      <a:pt x="10269" y="4245"/>
                      <a:pt x="10371" y="4449"/>
                      <a:pt x="10371" y="4652"/>
                    </a:cubicBezTo>
                    <a:lnTo>
                      <a:pt x="10371" y="6025"/>
                    </a:lnTo>
                    <a:cubicBezTo>
                      <a:pt x="10371" y="6253"/>
                      <a:pt x="10269" y="6457"/>
                      <a:pt x="10066" y="6457"/>
                    </a:cubicBezTo>
                    <a:lnTo>
                      <a:pt x="8998" y="6457"/>
                    </a:lnTo>
                    <a:cubicBezTo>
                      <a:pt x="8998" y="6660"/>
                      <a:pt x="8897" y="6889"/>
                      <a:pt x="8795" y="7092"/>
                    </a:cubicBezTo>
                    <a:lnTo>
                      <a:pt x="8693" y="7194"/>
                    </a:lnTo>
                    <a:lnTo>
                      <a:pt x="9430" y="7829"/>
                    </a:lnTo>
                    <a:cubicBezTo>
                      <a:pt x="9532" y="7931"/>
                      <a:pt x="9532" y="8058"/>
                      <a:pt x="9532" y="8159"/>
                    </a:cubicBezTo>
                    <a:cubicBezTo>
                      <a:pt x="9532" y="8261"/>
                      <a:pt x="9532" y="8363"/>
                      <a:pt x="9430" y="8363"/>
                    </a:cubicBezTo>
                    <a:lnTo>
                      <a:pt x="8464" y="9430"/>
                    </a:lnTo>
                    <a:cubicBezTo>
                      <a:pt x="8363" y="9481"/>
                      <a:pt x="8261" y="9506"/>
                      <a:pt x="8156" y="9506"/>
                    </a:cubicBezTo>
                    <a:cubicBezTo>
                      <a:pt x="8051" y="9506"/>
                      <a:pt x="7943" y="9481"/>
                      <a:pt x="7829" y="9430"/>
                    </a:cubicBezTo>
                    <a:lnTo>
                      <a:pt x="7194" y="8693"/>
                    </a:lnTo>
                    <a:lnTo>
                      <a:pt x="7092" y="8795"/>
                    </a:lnTo>
                    <a:cubicBezTo>
                      <a:pt x="6889" y="8896"/>
                      <a:pt x="6660" y="8896"/>
                      <a:pt x="6558" y="8998"/>
                    </a:cubicBezTo>
                    <a:lnTo>
                      <a:pt x="6457" y="8998"/>
                    </a:lnTo>
                    <a:lnTo>
                      <a:pt x="6457" y="9964"/>
                    </a:lnTo>
                    <a:cubicBezTo>
                      <a:pt x="6457" y="10167"/>
                      <a:pt x="6253" y="10371"/>
                      <a:pt x="6025" y="10371"/>
                    </a:cubicBezTo>
                    <a:lnTo>
                      <a:pt x="4652" y="10371"/>
                    </a:lnTo>
                    <a:cubicBezTo>
                      <a:pt x="4449" y="10371"/>
                      <a:pt x="4245" y="10167"/>
                      <a:pt x="4245" y="9964"/>
                    </a:cubicBezTo>
                    <a:lnTo>
                      <a:pt x="4245" y="8998"/>
                    </a:lnTo>
                    <a:cubicBezTo>
                      <a:pt x="4017" y="8896"/>
                      <a:pt x="3813" y="8795"/>
                      <a:pt x="3610" y="8693"/>
                    </a:cubicBezTo>
                    <a:lnTo>
                      <a:pt x="3483" y="8693"/>
                    </a:lnTo>
                    <a:lnTo>
                      <a:pt x="2848" y="9430"/>
                    </a:lnTo>
                    <a:cubicBezTo>
                      <a:pt x="2746" y="9481"/>
                      <a:pt x="2644" y="9506"/>
                      <a:pt x="2555" y="9506"/>
                    </a:cubicBezTo>
                    <a:cubicBezTo>
                      <a:pt x="2466" y="9506"/>
                      <a:pt x="2390" y="9481"/>
                      <a:pt x="2339" y="9430"/>
                    </a:cubicBezTo>
                    <a:lnTo>
                      <a:pt x="1272" y="8363"/>
                    </a:lnTo>
                    <a:cubicBezTo>
                      <a:pt x="1272" y="8363"/>
                      <a:pt x="1170" y="8261"/>
                      <a:pt x="1170" y="8159"/>
                    </a:cubicBezTo>
                    <a:cubicBezTo>
                      <a:pt x="1170" y="8058"/>
                      <a:pt x="1272" y="7931"/>
                      <a:pt x="1272" y="7829"/>
                    </a:cubicBezTo>
                    <a:lnTo>
                      <a:pt x="2009" y="7092"/>
                    </a:lnTo>
                    <a:cubicBezTo>
                      <a:pt x="1907" y="6889"/>
                      <a:pt x="1806" y="6660"/>
                      <a:pt x="1704" y="6457"/>
                    </a:cubicBezTo>
                    <a:lnTo>
                      <a:pt x="738" y="6457"/>
                    </a:lnTo>
                    <a:cubicBezTo>
                      <a:pt x="535" y="6457"/>
                      <a:pt x="306" y="6253"/>
                      <a:pt x="306" y="6025"/>
                    </a:cubicBezTo>
                    <a:lnTo>
                      <a:pt x="306" y="4652"/>
                    </a:lnTo>
                    <a:cubicBezTo>
                      <a:pt x="306" y="4449"/>
                      <a:pt x="535" y="4245"/>
                      <a:pt x="738" y="4245"/>
                    </a:cubicBezTo>
                    <a:lnTo>
                      <a:pt x="1704" y="4245"/>
                    </a:lnTo>
                    <a:lnTo>
                      <a:pt x="1704" y="4118"/>
                    </a:lnTo>
                    <a:cubicBezTo>
                      <a:pt x="1806" y="4017"/>
                      <a:pt x="1907" y="3813"/>
                      <a:pt x="2009" y="3610"/>
                    </a:cubicBezTo>
                    <a:lnTo>
                      <a:pt x="2009" y="3483"/>
                    </a:lnTo>
                    <a:lnTo>
                      <a:pt x="1272" y="2746"/>
                    </a:lnTo>
                    <a:cubicBezTo>
                      <a:pt x="1272" y="2746"/>
                      <a:pt x="1170" y="2644"/>
                      <a:pt x="1170" y="2543"/>
                    </a:cubicBezTo>
                    <a:cubicBezTo>
                      <a:pt x="1170" y="2441"/>
                      <a:pt x="1272" y="2339"/>
                      <a:pt x="1272" y="2212"/>
                    </a:cubicBezTo>
                    <a:lnTo>
                      <a:pt x="2339" y="1272"/>
                    </a:lnTo>
                    <a:cubicBezTo>
                      <a:pt x="2390" y="1221"/>
                      <a:pt x="2466" y="1196"/>
                      <a:pt x="2555" y="1196"/>
                    </a:cubicBezTo>
                    <a:cubicBezTo>
                      <a:pt x="2644" y="1196"/>
                      <a:pt x="2746" y="1221"/>
                      <a:pt x="2848" y="1272"/>
                    </a:cubicBezTo>
                    <a:lnTo>
                      <a:pt x="3483" y="2009"/>
                    </a:lnTo>
                    <a:lnTo>
                      <a:pt x="3610" y="1907"/>
                    </a:lnTo>
                    <a:cubicBezTo>
                      <a:pt x="3813" y="1806"/>
                      <a:pt x="4017" y="1806"/>
                      <a:pt x="4245" y="1704"/>
                    </a:cubicBezTo>
                    <a:lnTo>
                      <a:pt x="4245" y="636"/>
                    </a:lnTo>
                    <a:cubicBezTo>
                      <a:pt x="4245" y="433"/>
                      <a:pt x="4449" y="306"/>
                      <a:pt x="4652" y="306"/>
                    </a:cubicBezTo>
                    <a:close/>
                    <a:moveTo>
                      <a:pt x="4652" y="1"/>
                    </a:moveTo>
                    <a:cubicBezTo>
                      <a:pt x="4347" y="1"/>
                      <a:pt x="4017" y="306"/>
                      <a:pt x="4017" y="636"/>
                    </a:cubicBezTo>
                    <a:lnTo>
                      <a:pt x="4017" y="1475"/>
                    </a:lnTo>
                    <a:cubicBezTo>
                      <a:pt x="3915" y="1475"/>
                      <a:pt x="3712" y="1577"/>
                      <a:pt x="3610" y="1704"/>
                    </a:cubicBezTo>
                    <a:lnTo>
                      <a:pt x="3076" y="1068"/>
                    </a:lnTo>
                    <a:cubicBezTo>
                      <a:pt x="2911" y="954"/>
                      <a:pt x="2727" y="897"/>
                      <a:pt x="2555" y="897"/>
                    </a:cubicBezTo>
                    <a:cubicBezTo>
                      <a:pt x="2384" y="897"/>
                      <a:pt x="2225" y="954"/>
                      <a:pt x="2111" y="1068"/>
                    </a:cubicBezTo>
                    <a:lnTo>
                      <a:pt x="1170" y="2009"/>
                    </a:lnTo>
                    <a:cubicBezTo>
                      <a:pt x="941" y="2212"/>
                      <a:pt x="941" y="2339"/>
                      <a:pt x="941" y="2543"/>
                    </a:cubicBezTo>
                    <a:cubicBezTo>
                      <a:pt x="941" y="2746"/>
                      <a:pt x="941" y="2848"/>
                      <a:pt x="1170" y="2975"/>
                    </a:cubicBezTo>
                    <a:lnTo>
                      <a:pt x="1704" y="3610"/>
                    </a:lnTo>
                    <a:cubicBezTo>
                      <a:pt x="1577" y="3712"/>
                      <a:pt x="1577" y="3813"/>
                      <a:pt x="1475" y="4017"/>
                    </a:cubicBezTo>
                    <a:lnTo>
                      <a:pt x="738" y="4017"/>
                    </a:lnTo>
                    <a:cubicBezTo>
                      <a:pt x="306" y="4017"/>
                      <a:pt x="1" y="4245"/>
                      <a:pt x="1" y="4652"/>
                    </a:cubicBezTo>
                    <a:lnTo>
                      <a:pt x="1" y="6025"/>
                    </a:lnTo>
                    <a:cubicBezTo>
                      <a:pt x="1" y="6355"/>
                      <a:pt x="306" y="6660"/>
                      <a:pt x="738" y="6660"/>
                    </a:cubicBezTo>
                    <a:lnTo>
                      <a:pt x="1475" y="6660"/>
                    </a:lnTo>
                    <a:cubicBezTo>
                      <a:pt x="1577" y="6787"/>
                      <a:pt x="1577" y="6990"/>
                      <a:pt x="1704" y="7092"/>
                    </a:cubicBezTo>
                    <a:lnTo>
                      <a:pt x="1170" y="7626"/>
                    </a:lnTo>
                    <a:cubicBezTo>
                      <a:pt x="941" y="7829"/>
                      <a:pt x="941" y="7931"/>
                      <a:pt x="941" y="8159"/>
                    </a:cubicBezTo>
                    <a:cubicBezTo>
                      <a:pt x="941" y="8261"/>
                      <a:pt x="941" y="8464"/>
                      <a:pt x="1170" y="8566"/>
                    </a:cubicBezTo>
                    <a:lnTo>
                      <a:pt x="2111" y="9532"/>
                    </a:lnTo>
                    <a:cubicBezTo>
                      <a:pt x="2225" y="9684"/>
                      <a:pt x="2384" y="9761"/>
                      <a:pt x="2555" y="9761"/>
                    </a:cubicBezTo>
                    <a:cubicBezTo>
                      <a:pt x="2727" y="9761"/>
                      <a:pt x="2911" y="9684"/>
                      <a:pt x="3076" y="9532"/>
                    </a:cubicBezTo>
                    <a:lnTo>
                      <a:pt x="3610" y="8998"/>
                    </a:lnTo>
                    <a:cubicBezTo>
                      <a:pt x="3712" y="9100"/>
                      <a:pt x="3915" y="9100"/>
                      <a:pt x="4017" y="9201"/>
                    </a:cubicBezTo>
                    <a:lnTo>
                      <a:pt x="4017" y="9964"/>
                    </a:lnTo>
                    <a:cubicBezTo>
                      <a:pt x="4017" y="10371"/>
                      <a:pt x="4347" y="10701"/>
                      <a:pt x="4652" y="10701"/>
                    </a:cubicBezTo>
                    <a:lnTo>
                      <a:pt x="6025" y="10701"/>
                    </a:lnTo>
                    <a:cubicBezTo>
                      <a:pt x="6457" y="10701"/>
                      <a:pt x="6660" y="10371"/>
                      <a:pt x="6660" y="9964"/>
                    </a:cubicBezTo>
                    <a:lnTo>
                      <a:pt x="6660" y="9201"/>
                    </a:lnTo>
                    <a:cubicBezTo>
                      <a:pt x="6889" y="9100"/>
                      <a:pt x="6990" y="9100"/>
                      <a:pt x="7092" y="8998"/>
                    </a:cubicBezTo>
                    <a:lnTo>
                      <a:pt x="7727" y="9532"/>
                    </a:lnTo>
                    <a:cubicBezTo>
                      <a:pt x="7829" y="9684"/>
                      <a:pt x="7988" y="9761"/>
                      <a:pt x="8147" y="9761"/>
                    </a:cubicBezTo>
                    <a:cubicBezTo>
                      <a:pt x="8306" y="9761"/>
                      <a:pt x="8464" y="9684"/>
                      <a:pt x="8566" y="9532"/>
                    </a:cubicBezTo>
                    <a:lnTo>
                      <a:pt x="9634" y="8566"/>
                    </a:lnTo>
                    <a:cubicBezTo>
                      <a:pt x="9735" y="8464"/>
                      <a:pt x="9837" y="8261"/>
                      <a:pt x="9837" y="8159"/>
                    </a:cubicBezTo>
                    <a:cubicBezTo>
                      <a:pt x="9837" y="7931"/>
                      <a:pt x="9735" y="7829"/>
                      <a:pt x="9634" y="7626"/>
                    </a:cubicBezTo>
                    <a:lnTo>
                      <a:pt x="9100" y="7092"/>
                    </a:lnTo>
                    <a:cubicBezTo>
                      <a:pt x="9100" y="6990"/>
                      <a:pt x="9202" y="6889"/>
                      <a:pt x="9202" y="6660"/>
                    </a:cubicBezTo>
                    <a:lnTo>
                      <a:pt x="10066" y="6660"/>
                    </a:lnTo>
                    <a:cubicBezTo>
                      <a:pt x="10371" y="6660"/>
                      <a:pt x="10701" y="6355"/>
                      <a:pt x="10701" y="6025"/>
                    </a:cubicBezTo>
                    <a:lnTo>
                      <a:pt x="10701" y="4652"/>
                    </a:lnTo>
                    <a:cubicBezTo>
                      <a:pt x="10701" y="4245"/>
                      <a:pt x="10371" y="4017"/>
                      <a:pt x="10066" y="4017"/>
                    </a:cubicBezTo>
                    <a:lnTo>
                      <a:pt x="9202" y="4017"/>
                    </a:lnTo>
                    <a:cubicBezTo>
                      <a:pt x="9202" y="3813"/>
                      <a:pt x="9100" y="3712"/>
                      <a:pt x="9100" y="3483"/>
                    </a:cubicBezTo>
                    <a:lnTo>
                      <a:pt x="9634" y="2975"/>
                    </a:lnTo>
                    <a:cubicBezTo>
                      <a:pt x="9735" y="2848"/>
                      <a:pt x="9837" y="2746"/>
                      <a:pt x="9837" y="2543"/>
                    </a:cubicBezTo>
                    <a:cubicBezTo>
                      <a:pt x="9837" y="2339"/>
                      <a:pt x="9735" y="2212"/>
                      <a:pt x="9634" y="2009"/>
                    </a:cubicBezTo>
                    <a:lnTo>
                      <a:pt x="8566" y="1068"/>
                    </a:lnTo>
                    <a:cubicBezTo>
                      <a:pt x="8464" y="941"/>
                      <a:pt x="8363" y="840"/>
                      <a:pt x="8159" y="840"/>
                    </a:cubicBezTo>
                    <a:cubicBezTo>
                      <a:pt x="7931" y="840"/>
                      <a:pt x="7829" y="941"/>
                      <a:pt x="7727" y="1068"/>
                    </a:cubicBezTo>
                    <a:lnTo>
                      <a:pt x="7092" y="1577"/>
                    </a:lnTo>
                    <a:cubicBezTo>
                      <a:pt x="6990" y="1577"/>
                      <a:pt x="6889" y="1475"/>
                      <a:pt x="6660" y="1475"/>
                    </a:cubicBezTo>
                    <a:lnTo>
                      <a:pt x="6660" y="636"/>
                    </a:lnTo>
                    <a:cubicBezTo>
                      <a:pt x="6660" y="306"/>
                      <a:pt x="6457" y="1"/>
                      <a:pt x="60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68"/>
              <p:cNvSpPr/>
              <p:nvPr/>
            </p:nvSpPr>
            <p:spPr>
              <a:xfrm>
                <a:off x="3661150" y="3277075"/>
                <a:ext cx="97875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915" extrusionOk="0">
                    <a:moveTo>
                      <a:pt x="2008" y="331"/>
                    </a:moveTo>
                    <a:cubicBezTo>
                      <a:pt x="2872" y="331"/>
                      <a:pt x="3609" y="1068"/>
                      <a:pt x="3609" y="1906"/>
                    </a:cubicBezTo>
                    <a:cubicBezTo>
                      <a:pt x="3609" y="2872"/>
                      <a:pt x="2872" y="3609"/>
                      <a:pt x="2008" y="3609"/>
                    </a:cubicBezTo>
                    <a:cubicBezTo>
                      <a:pt x="1068" y="3609"/>
                      <a:pt x="331" y="2872"/>
                      <a:pt x="331" y="1906"/>
                    </a:cubicBezTo>
                    <a:cubicBezTo>
                      <a:pt x="331" y="1068"/>
                      <a:pt x="1068" y="331"/>
                      <a:pt x="2008" y="331"/>
                    </a:cubicBezTo>
                    <a:close/>
                    <a:moveTo>
                      <a:pt x="2008" y="0"/>
                    </a:moveTo>
                    <a:cubicBezTo>
                      <a:pt x="864" y="0"/>
                      <a:pt x="0" y="864"/>
                      <a:pt x="0" y="1906"/>
                    </a:cubicBezTo>
                    <a:cubicBezTo>
                      <a:pt x="0" y="3076"/>
                      <a:pt x="864" y="3914"/>
                      <a:pt x="2008" y="3914"/>
                    </a:cubicBezTo>
                    <a:cubicBezTo>
                      <a:pt x="3076" y="3914"/>
                      <a:pt x="3914" y="3076"/>
                      <a:pt x="3914" y="1906"/>
                    </a:cubicBezTo>
                    <a:cubicBezTo>
                      <a:pt x="3914" y="864"/>
                      <a:pt x="3076" y="0"/>
                      <a:pt x="20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" name="Google Shape;631;p68"/>
            <p:cNvSpPr/>
            <p:nvPr/>
          </p:nvSpPr>
          <p:spPr>
            <a:xfrm>
              <a:off x="5196900" y="2965150"/>
              <a:ext cx="574425" cy="575050"/>
            </a:xfrm>
            <a:custGeom>
              <a:avLst/>
              <a:gdLst/>
              <a:ahLst/>
              <a:cxnLst/>
              <a:rect l="l" t="t" r="r" b="b"/>
              <a:pathLst>
                <a:path w="22977" h="23002" extrusionOk="0">
                  <a:moveTo>
                    <a:pt x="11539" y="0"/>
                  </a:moveTo>
                  <a:cubicBezTo>
                    <a:pt x="5185" y="0"/>
                    <a:pt x="0" y="5210"/>
                    <a:pt x="0" y="11564"/>
                  </a:cubicBezTo>
                  <a:cubicBezTo>
                    <a:pt x="0" y="17918"/>
                    <a:pt x="5185" y="23001"/>
                    <a:pt x="11539" y="23001"/>
                  </a:cubicBezTo>
                  <a:cubicBezTo>
                    <a:pt x="17893" y="23001"/>
                    <a:pt x="22976" y="17918"/>
                    <a:pt x="22976" y="11564"/>
                  </a:cubicBezTo>
                  <a:cubicBezTo>
                    <a:pt x="22976" y="5210"/>
                    <a:pt x="17893" y="0"/>
                    <a:pt x="11539" y="0"/>
                  </a:cubicBezTo>
                  <a:close/>
                </a:path>
              </a:pathLst>
            </a:custGeom>
            <a:solidFill>
              <a:srgbClr val="2B85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8"/>
            <p:cNvSpPr/>
            <p:nvPr/>
          </p:nvSpPr>
          <p:spPr>
            <a:xfrm>
              <a:off x="5239475" y="3007700"/>
              <a:ext cx="489275" cy="489925"/>
            </a:xfrm>
            <a:custGeom>
              <a:avLst/>
              <a:gdLst/>
              <a:ahLst/>
              <a:cxnLst/>
              <a:rect l="l" t="t" r="r" b="b"/>
              <a:pathLst>
                <a:path w="19571" h="19597" extrusionOk="0">
                  <a:moveTo>
                    <a:pt x="9836" y="1"/>
                  </a:moveTo>
                  <a:cubicBezTo>
                    <a:pt x="4448" y="1"/>
                    <a:pt x="0" y="4449"/>
                    <a:pt x="0" y="9862"/>
                  </a:cubicBezTo>
                  <a:cubicBezTo>
                    <a:pt x="0" y="15250"/>
                    <a:pt x="4448" y="19596"/>
                    <a:pt x="9836" y="19596"/>
                  </a:cubicBezTo>
                  <a:cubicBezTo>
                    <a:pt x="15250" y="19596"/>
                    <a:pt x="19570" y="15250"/>
                    <a:pt x="19570" y="9862"/>
                  </a:cubicBezTo>
                  <a:cubicBezTo>
                    <a:pt x="19570" y="4449"/>
                    <a:pt x="15250" y="1"/>
                    <a:pt x="9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68"/>
            <p:cNvGrpSpPr/>
            <p:nvPr/>
          </p:nvGrpSpPr>
          <p:grpSpPr>
            <a:xfrm>
              <a:off x="5382425" y="3111275"/>
              <a:ext cx="238300" cy="291050"/>
              <a:chOff x="5382425" y="3187475"/>
              <a:chExt cx="238300" cy="291050"/>
            </a:xfrm>
          </p:grpSpPr>
          <p:sp>
            <p:nvSpPr>
              <p:cNvPr id="634" name="Google Shape;634;p68"/>
              <p:cNvSpPr/>
              <p:nvPr/>
            </p:nvSpPr>
            <p:spPr>
              <a:xfrm>
                <a:off x="5541275" y="3200175"/>
                <a:ext cx="445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4144" extrusionOk="0">
                    <a:moveTo>
                      <a:pt x="1" y="1"/>
                    </a:moveTo>
                    <a:lnTo>
                      <a:pt x="1" y="128"/>
                    </a:lnTo>
                    <a:lnTo>
                      <a:pt x="1" y="230"/>
                    </a:lnTo>
                    <a:lnTo>
                      <a:pt x="941" y="230"/>
                    </a:lnTo>
                    <a:cubicBezTo>
                      <a:pt x="1271" y="230"/>
                      <a:pt x="1576" y="535"/>
                      <a:pt x="1576" y="865"/>
                    </a:cubicBezTo>
                    <a:lnTo>
                      <a:pt x="1576" y="4042"/>
                    </a:lnTo>
                    <a:lnTo>
                      <a:pt x="1576" y="4144"/>
                    </a:lnTo>
                    <a:lnTo>
                      <a:pt x="1780" y="4042"/>
                    </a:lnTo>
                    <a:lnTo>
                      <a:pt x="1780" y="865"/>
                    </a:lnTo>
                    <a:cubicBezTo>
                      <a:pt x="1780" y="433"/>
                      <a:pt x="1373" y="1"/>
                      <a:pt x="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68"/>
              <p:cNvSpPr/>
              <p:nvPr/>
            </p:nvSpPr>
            <p:spPr>
              <a:xfrm>
                <a:off x="5382425" y="3200175"/>
                <a:ext cx="190650" cy="262450"/>
              </a:xfrm>
              <a:custGeom>
                <a:avLst/>
                <a:gdLst/>
                <a:ahLst/>
                <a:cxnLst/>
                <a:rect l="l" t="t" r="r" b="b"/>
                <a:pathLst>
                  <a:path w="7626" h="10498" extrusionOk="0">
                    <a:moveTo>
                      <a:pt x="738" y="1"/>
                    </a:moveTo>
                    <a:cubicBezTo>
                      <a:pt x="306" y="1"/>
                      <a:pt x="1" y="433"/>
                      <a:pt x="1" y="865"/>
                    </a:cubicBezTo>
                    <a:lnTo>
                      <a:pt x="1" y="9659"/>
                    </a:lnTo>
                    <a:cubicBezTo>
                      <a:pt x="1" y="10066"/>
                      <a:pt x="306" y="10498"/>
                      <a:pt x="738" y="10498"/>
                    </a:cubicBezTo>
                    <a:lnTo>
                      <a:pt x="7295" y="10498"/>
                    </a:lnTo>
                    <a:cubicBezTo>
                      <a:pt x="7397" y="10498"/>
                      <a:pt x="7498" y="10396"/>
                      <a:pt x="7625" y="10396"/>
                    </a:cubicBezTo>
                    <a:lnTo>
                      <a:pt x="7498" y="10167"/>
                    </a:lnTo>
                    <a:cubicBezTo>
                      <a:pt x="7397" y="10167"/>
                      <a:pt x="7397" y="10294"/>
                      <a:pt x="7295" y="10294"/>
                    </a:cubicBezTo>
                    <a:lnTo>
                      <a:pt x="738" y="10294"/>
                    </a:lnTo>
                    <a:cubicBezTo>
                      <a:pt x="407" y="10294"/>
                      <a:pt x="204" y="9964"/>
                      <a:pt x="204" y="9659"/>
                    </a:cubicBezTo>
                    <a:lnTo>
                      <a:pt x="204" y="865"/>
                    </a:lnTo>
                    <a:cubicBezTo>
                      <a:pt x="204" y="535"/>
                      <a:pt x="407" y="230"/>
                      <a:pt x="738" y="230"/>
                    </a:cubicBezTo>
                    <a:lnTo>
                      <a:pt x="1780" y="230"/>
                    </a:lnTo>
                    <a:lnTo>
                      <a:pt x="17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8"/>
              <p:cNvSpPr/>
              <p:nvPr/>
            </p:nvSpPr>
            <p:spPr>
              <a:xfrm>
                <a:off x="5580675" y="3372375"/>
                <a:ext cx="51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907" extrusionOk="0">
                    <a:moveTo>
                      <a:pt x="204" y="1"/>
                    </a:moveTo>
                    <a:cubicBezTo>
                      <a:pt x="102" y="229"/>
                      <a:pt x="0" y="331"/>
                      <a:pt x="0" y="433"/>
                    </a:cubicBezTo>
                    <a:lnTo>
                      <a:pt x="0" y="1500"/>
                    </a:lnTo>
                    <a:lnTo>
                      <a:pt x="204" y="1907"/>
                    </a:lnTo>
                    <a:lnTo>
                      <a:pt x="20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8"/>
              <p:cNvSpPr/>
              <p:nvPr/>
            </p:nvSpPr>
            <p:spPr>
              <a:xfrm>
                <a:off x="5426900" y="3187475"/>
                <a:ext cx="1144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1374" extrusionOk="0">
                    <a:moveTo>
                      <a:pt x="3940" y="204"/>
                    </a:moveTo>
                    <a:cubicBezTo>
                      <a:pt x="4144" y="204"/>
                      <a:pt x="4347" y="407"/>
                      <a:pt x="4347" y="738"/>
                    </a:cubicBezTo>
                    <a:cubicBezTo>
                      <a:pt x="4347" y="941"/>
                      <a:pt x="4144" y="1043"/>
                      <a:pt x="3940" y="1043"/>
                    </a:cubicBezTo>
                    <a:lnTo>
                      <a:pt x="636" y="1043"/>
                    </a:lnTo>
                    <a:cubicBezTo>
                      <a:pt x="331" y="1043"/>
                      <a:pt x="230" y="941"/>
                      <a:pt x="230" y="636"/>
                    </a:cubicBezTo>
                    <a:cubicBezTo>
                      <a:pt x="230" y="407"/>
                      <a:pt x="331" y="204"/>
                      <a:pt x="636" y="204"/>
                    </a:cubicBezTo>
                    <a:close/>
                    <a:moveTo>
                      <a:pt x="636" y="1"/>
                    </a:moveTo>
                    <a:cubicBezTo>
                      <a:pt x="331" y="1"/>
                      <a:pt x="1" y="204"/>
                      <a:pt x="1" y="509"/>
                    </a:cubicBezTo>
                    <a:lnTo>
                      <a:pt x="1" y="738"/>
                    </a:lnTo>
                    <a:cubicBezTo>
                      <a:pt x="1" y="1043"/>
                      <a:pt x="331" y="1373"/>
                      <a:pt x="636" y="1373"/>
                    </a:cubicBezTo>
                    <a:lnTo>
                      <a:pt x="3940" y="1373"/>
                    </a:lnTo>
                    <a:cubicBezTo>
                      <a:pt x="4245" y="1373"/>
                      <a:pt x="4449" y="1043"/>
                      <a:pt x="4576" y="738"/>
                    </a:cubicBezTo>
                    <a:lnTo>
                      <a:pt x="4576" y="636"/>
                    </a:lnTo>
                    <a:lnTo>
                      <a:pt x="4576" y="509"/>
                    </a:lnTo>
                    <a:cubicBezTo>
                      <a:pt x="4449" y="306"/>
                      <a:pt x="4245" y="1"/>
                      <a:pt x="39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68"/>
              <p:cNvSpPr/>
              <p:nvPr/>
            </p:nvSpPr>
            <p:spPr>
              <a:xfrm>
                <a:off x="5440250" y="3263725"/>
                <a:ext cx="1245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230" extrusionOk="0">
                    <a:moveTo>
                      <a:pt x="102" y="1"/>
                    </a:moveTo>
                    <a:cubicBezTo>
                      <a:pt x="1" y="1"/>
                      <a:pt x="1" y="1"/>
                      <a:pt x="1" y="128"/>
                    </a:cubicBezTo>
                    <a:cubicBezTo>
                      <a:pt x="1" y="128"/>
                      <a:pt x="1" y="229"/>
                      <a:pt x="102" y="229"/>
                    </a:cubicBezTo>
                    <a:lnTo>
                      <a:pt x="4880" y="229"/>
                    </a:lnTo>
                    <a:lnTo>
                      <a:pt x="4982" y="128"/>
                    </a:lnTo>
                    <a:cubicBezTo>
                      <a:pt x="4982" y="1"/>
                      <a:pt x="4880" y="1"/>
                      <a:pt x="48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68"/>
              <p:cNvSpPr/>
              <p:nvPr/>
            </p:nvSpPr>
            <p:spPr>
              <a:xfrm>
                <a:off x="5400850" y="3251025"/>
                <a:ext cx="318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44" extrusionOk="0">
                    <a:moveTo>
                      <a:pt x="1043" y="204"/>
                    </a:moveTo>
                    <a:lnTo>
                      <a:pt x="1043" y="941"/>
                    </a:lnTo>
                    <a:lnTo>
                      <a:pt x="204" y="941"/>
                    </a:lnTo>
                    <a:lnTo>
                      <a:pt x="204" y="204"/>
                    </a:lnTo>
                    <a:close/>
                    <a:moveTo>
                      <a:pt x="1" y="0"/>
                    </a:moveTo>
                    <a:lnTo>
                      <a:pt x="1" y="1144"/>
                    </a:lnTo>
                    <a:lnTo>
                      <a:pt x="1272" y="1144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8"/>
              <p:cNvSpPr/>
              <p:nvPr/>
            </p:nvSpPr>
            <p:spPr>
              <a:xfrm>
                <a:off x="5440250" y="3306300"/>
                <a:ext cx="24175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04" extrusionOk="0">
                    <a:moveTo>
                      <a:pt x="102" y="0"/>
                    </a:moveTo>
                    <a:cubicBezTo>
                      <a:pt x="1" y="0"/>
                      <a:pt x="1" y="0"/>
                      <a:pt x="1" y="102"/>
                    </a:cubicBezTo>
                    <a:cubicBezTo>
                      <a:pt x="1" y="102"/>
                      <a:pt x="1" y="204"/>
                      <a:pt x="102" y="204"/>
                    </a:cubicBezTo>
                    <a:lnTo>
                      <a:pt x="865" y="204"/>
                    </a:lnTo>
                    <a:cubicBezTo>
                      <a:pt x="966" y="102"/>
                      <a:pt x="966" y="0"/>
                      <a:pt x="9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8"/>
              <p:cNvSpPr/>
              <p:nvPr/>
            </p:nvSpPr>
            <p:spPr>
              <a:xfrm>
                <a:off x="5400850" y="3292950"/>
                <a:ext cx="318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70" extrusionOk="0">
                    <a:moveTo>
                      <a:pt x="1043" y="229"/>
                    </a:moveTo>
                    <a:lnTo>
                      <a:pt x="1043" y="966"/>
                    </a:lnTo>
                    <a:lnTo>
                      <a:pt x="204" y="966"/>
                    </a:lnTo>
                    <a:lnTo>
                      <a:pt x="204" y="229"/>
                    </a:lnTo>
                    <a:close/>
                    <a:moveTo>
                      <a:pt x="1" y="1"/>
                    </a:moveTo>
                    <a:lnTo>
                      <a:pt x="1" y="1170"/>
                    </a:lnTo>
                    <a:lnTo>
                      <a:pt x="1272" y="1170"/>
                    </a:lnTo>
                    <a:lnTo>
                      <a:pt x="127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68"/>
              <p:cNvSpPr/>
              <p:nvPr/>
            </p:nvSpPr>
            <p:spPr>
              <a:xfrm>
                <a:off x="5440250" y="3348875"/>
                <a:ext cx="15900" cy="51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04" extrusionOk="0">
                    <a:moveTo>
                      <a:pt x="102" y="0"/>
                    </a:moveTo>
                    <a:cubicBezTo>
                      <a:pt x="1" y="0"/>
                      <a:pt x="1" y="0"/>
                      <a:pt x="1" y="102"/>
                    </a:cubicBezTo>
                    <a:cubicBezTo>
                      <a:pt x="1" y="102"/>
                      <a:pt x="1" y="204"/>
                      <a:pt x="102" y="204"/>
                    </a:cubicBezTo>
                    <a:lnTo>
                      <a:pt x="636" y="204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68"/>
              <p:cNvSpPr/>
              <p:nvPr/>
            </p:nvSpPr>
            <p:spPr>
              <a:xfrm>
                <a:off x="5400850" y="3335525"/>
                <a:ext cx="318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70" extrusionOk="0">
                    <a:moveTo>
                      <a:pt x="1043" y="204"/>
                    </a:moveTo>
                    <a:lnTo>
                      <a:pt x="1043" y="941"/>
                    </a:lnTo>
                    <a:lnTo>
                      <a:pt x="204" y="941"/>
                    </a:lnTo>
                    <a:lnTo>
                      <a:pt x="204" y="204"/>
                    </a:lnTo>
                    <a:close/>
                    <a:moveTo>
                      <a:pt x="1" y="1"/>
                    </a:moveTo>
                    <a:lnTo>
                      <a:pt x="1" y="1170"/>
                    </a:lnTo>
                    <a:lnTo>
                      <a:pt x="1272" y="1170"/>
                    </a:lnTo>
                    <a:lnTo>
                      <a:pt x="127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68"/>
              <p:cNvSpPr/>
              <p:nvPr/>
            </p:nvSpPr>
            <p:spPr>
              <a:xfrm>
                <a:off x="5440250" y="3390800"/>
                <a:ext cx="426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230" extrusionOk="0">
                    <a:moveTo>
                      <a:pt x="102" y="1"/>
                    </a:moveTo>
                    <a:cubicBezTo>
                      <a:pt x="1" y="1"/>
                      <a:pt x="1" y="1"/>
                      <a:pt x="1" y="128"/>
                    </a:cubicBezTo>
                    <a:cubicBezTo>
                      <a:pt x="1" y="128"/>
                      <a:pt x="1" y="229"/>
                      <a:pt x="102" y="229"/>
                    </a:cubicBezTo>
                    <a:lnTo>
                      <a:pt x="1703" y="229"/>
                    </a:lnTo>
                    <a:cubicBezTo>
                      <a:pt x="1602" y="128"/>
                      <a:pt x="1500" y="1"/>
                      <a:pt x="13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8"/>
              <p:cNvSpPr/>
              <p:nvPr/>
            </p:nvSpPr>
            <p:spPr>
              <a:xfrm>
                <a:off x="5400850" y="3378100"/>
                <a:ext cx="31800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145" extrusionOk="0">
                    <a:moveTo>
                      <a:pt x="1043" y="204"/>
                    </a:moveTo>
                    <a:lnTo>
                      <a:pt x="1043" y="941"/>
                    </a:lnTo>
                    <a:lnTo>
                      <a:pt x="204" y="941"/>
                    </a:lnTo>
                    <a:lnTo>
                      <a:pt x="204" y="204"/>
                    </a:lnTo>
                    <a:close/>
                    <a:moveTo>
                      <a:pt x="1" y="0"/>
                    </a:moveTo>
                    <a:lnTo>
                      <a:pt x="1" y="1144"/>
                    </a:lnTo>
                    <a:lnTo>
                      <a:pt x="1272" y="1144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8"/>
              <p:cNvSpPr/>
              <p:nvPr/>
            </p:nvSpPr>
            <p:spPr>
              <a:xfrm>
                <a:off x="5543825" y="3393975"/>
                <a:ext cx="63550" cy="8455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3382" extrusionOk="0">
                    <a:moveTo>
                      <a:pt x="1042" y="1"/>
                    </a:moveTo>
                    <a:cubicBezTo>
                      <a:pt x="941" y="1"/>
                      <a:pt x="941" y="1"/>
                      <a:pt x="839" y="102"/>
                    </a:cubicBezTo>
                    <a:lnTo>
                      <a:pt x="2212" y="2644"/>
                    </a:lnTo>
                    <a:cubicBezTo>
                      <a:pt x="2313" y="2847"/>
                      <a:pt x="2313" y="3051"/>
                      <a:pt x="2110" y="3178"/>
                    </a:cubicBezTo>
                    <a:cubicBezTo>
                      <a:pt x="2056" y="3204"/>
                      <a:pt x="2001" y="3217"/>
                      <a:pt x="1947" y="3217"/>
                    </a:cubicBezTo>
                    <a:cubicBezTo>
                      <a:pt x="1795" y="3217"/>
                      <a:pt x="1651" y="3118"/>
                      <a:pt x="1576" y="2949"/>
                    </a:cubicBezTo>
                    <a:lnTo>
                      <a:pt x="204" y="407"/>
                    </a:lnTo>
                    <a:cubicBezTo>
                      <a:pt x="102" y="509"/>
                      <a:pt x="0" y="509"/>
                      <a:pt x="0" y="509"/>
                    </a:cubicBezTo>
                    <a:lnTo>
                      <a:pt x="1042" y="2415"/>
                    </a:lnTo>
                    <a:lnTo>
                      <a:pt x="1169" y="2644"/>
                    </a:lnTo>
                    <a:lnTo>
                      <a:pt x="1373" y="3051"/>
                    </a:lnTo>
                    <a:cubicBezTo>
                      <a:pt x="1474" y="3279"/>
                      <a:pt x="1678" y="3381"/>
                      <a:pt x="1907" y="3381"/>
                    </a:cubicBezTo>
                    <a:lnTo>
                      <a:pt x="2212" y="3381"/>
                    </a:lnTo>
                    <a:cubicBezTo>
                      <a:pt x="2313" y="3279"/>
                      <a:pt x="2440" y="3178"/>
                      <a:pt x="2542" y="2949"/>
                    </a:cubicBezTo>
                    <a:cubicBezTo>
                      <a:pt x="2542" y="2847"/>
                      <a:pt x="2542" y="2644"/>
                      <a:pt x="2440" y="2542"/>
                    </a:cubicBezTo>
                    <a:lnTo>
                      <a:pt x="1678" y="1043"/>
                    </a:lnTo>
                    <a:lnTo>
                      <a:pt x="1474" y="636"/>
                    </a:lnTo>
                    <a:lnTo>
                      <a:pt x="104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8"/>
              <p:cNvSpPr/>
              <p:nvPr/>
            </p:nvSpPr>
            <p:spPr>
              <a:xfrm>
                <a:off x="5451050" y="3271975"/>
                <a:ext cx="143000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5517" extrusionOk="0">
                    <a:moveTo>
                      <a:pt x="2974" y="1"/>
                    </a:moveTo>
                    <a:cubicBezTo>
                      <a:pt x="2441" y="1"/>
                      <a:pt x="2008" y="103"/>
                      <a:pt x="1576" y="306"/>
                    </a:cubicBezTo>
                    <a:cubicBezTo>
                      <a:pt x="1170" y="535"/>
                      <a:pt x="839" y="941"/>
                      <a:pt x="534" y="1373"/>
                    </a:cubicBezTo>
                    <a:cubicBezTo>
                      <a:pt x="534" y="1373"/>
                      <a:pt x="534" y="1475"/>
                      <a:pt x="433" y="1577"/>
                    </a:cubicBezTo>
                    <a:cubicBezTo>
                      <a:pt x="204" y="2009"/>
                      <a:pt x="102" y="2543"/>
                      <a:pt x="204" y="3076"/>
                    </a:cubicBezTo>
                    <a:lnTo>
                      <a:pt x="204" y="3280"/>
                    </a:lnTo>
                    <a:cubicBezTo>
                      <a:pt x="204" y="3483"/>
                      <a:pt x="306" y="3813"/>
                      <a:pt x="534" y="4118"/>
                    </a:cubicBezTo>
                    <a:cubicBezTo>
                      <a:pt x="636" y="4347"/>
                      <a:pt x="738" y="4550"/>
                      <a:pt x="941" y="4754"/>
                    </a:cubicBezTo>
                    <a:cubicBezTo>
                      <a:pt x="1068" y="4754"/>
                      <a:pt x="1170" y="4881"/>
                      <a:pt x="1271" y="4982"/>
                    </a:cubicBezTo>
                    <a:cubicBezTo>
                      <a:pt x="1704" y="5287"/>
                      <a:pt x="2339" y="5516"/>
                      <a:pt x="2974" y="5516"/>
                    </a:cubicBezTo>
                    <a:cubicBezTo>
                      <a:pt x="3178" y="5516"/>
                      <a:pt x="3381" y="5516"/>
                      <a:pt x="3711" y="5389"/>
                    </a:cubicBezTo>
                    <a:cubicBezTo>
                      <a:pt x="3711" y="5389"/>
                      <a:pt x="3813" y="5389"/>
                      <a:pt x="3915" y="5287"/>
                    </a:cubicBezTo>
                    <a:cubicBezTo>
                      <a:pt x="4016" y="5287"/>
                      <a:pt x="4118" y="5287"/>
                      <a:pt x="4245" y="5186"/>
                    </a:cubicBezTo>
                    <a:cubicBezTo>
                      <a:pt x="4347" y="5084"/>
                      <a:pt x="4448" y="5084"/>
                      <a:pt x="4550" y="4982"/>
                    </a:cubicBezTo>
                    <a:cubicBezTo>
                      <a:pt x="4652" y="4881"/>
                      <a:pt x="4652" y="4881"/>
                      <a:pt x="4753" y="4881"/>
                    </a:cubicBezTo>
                    <a:cubicBezTo>
                      <a:pt x="4880" y="4652"/>
                      <a:pt x="4982" y="4550"/>
                      <a:pt x="5185" y="4449"/>
                    </a:cubicBezTo>
                    <a:cubicBezTo>
                      <a:pt x="5185" y="4347"/>
                      <a:pt x="5287" y="4245"/>
                      <a:pt x="5389" y="4017"/>
                    </a:cubicBezTo>
                    <a:cubicBezTo>
                      <a:pt x="5389" y="3915"/>
                      <a:pt x="5516" y="3712"/>
                      <a:pt x="5618" y="3483"/>
                    </a:cubicBezTo>
                    <a:cubicBezTo>
                      <a:pt x="5719" y="2975"/>
                      <a:pt x="5719" y="2441"/>
                      <a:pt x="5516" y="1907"/>
                    </a:cubicBezTo>
                    <a:lnTo>
                      <a:pt x="5389" y="2009"/>
                    </a:lnTo>
                    <a:cubicBezTo>
                      <a:pt x="5516" y="2543"/>
                      <a:pt x="5516" y="2975"/>
                      <a:pt x="5389" y="3483"/>
                    </a:cubicBezTo>
                    <a:cubicBezTo>
                      <a:pt x="5185" y="4118"/>
                      <a:pt x="4753" y="4652"/>
                      <a:pt x="4118" y="4982"/>
                    </a:cubicBezTo>
                    <a:cubicBezTo>
                      <a:pt x="3813" y="5186"/>
                      <a:pt x="3381" y="5287"/>
                      <a:pt x="2974" y="5287"/>
                    </a:cubicBezTo>
                    <a:cubicBezTo>
                      <a:pt x="2008" y="5287"/>
                      <a:pt x="1170" y="4754"/>
                      <a:pt x="738" y="4017"/>
                    </a:cubicBezTo>
                    <a:cubicBezTo>
                      <a:pt x="1" y="2746"/>
                      <a:pt x="433" y="1170"/>
                      <a:pt x="1704" y="535"/>
                    </a:cubicBezTo>
                    <a:cubicBezTo>
                      <a:pt x="2110" y="306"/>
                      <a:pt x="2542" y="204"/>
                      <a:pt x="2974" y="204"/>
                    </a:cubicBezTo>
                    <a:cubicBezTo>
                      <a:pt x="3813" y="204"/>
                      <a:pt x="4652" y="636"/>
                      <a:pt x="5084" y="1373"/>
                    </a:cubicBezTo>
                    <a:lnTo>
                      <a:pt x="5185" y="1272"/>
                    </a:lnTo>
                    <a:lnTo>
                      <a:pt x="5185" y="1170"/>
                    </a:lnTo>
                    <a:cubicBezTo>
                      <a:pt x="4652" y="433"/>
                      <a:pt x="3813" y="1"/>
                      <a:pt x="29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68"/>
              <p:cNvSpPr/>
              <p:nvPr/>
            </p:nvSpPr>
            <p:spPr>
              <a:xfrm>
                <a:off x="5496175" y="3277700"/>
                <a:ext cx="124550" cy="97250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3890" extrusionOk="0">
                    <a:moveTo>
                      <a:pt x="4550" y="1"/>
                    </a:moveTo>
                    <a:cubicBezTo>
                      <a:pt x="4473" y="1"/>
                      <a:pt x="4397" y="26"/>
                      <a:pt x="4346" y="77"/>
                    </a:cubicBezTo>
                    <a:lnTo>
                      <a:pt x="3584" y="941"/>
                    </a:lnTo>
                    <a:lnTo>
                      <a:pt x="3380" y="1043"/>
                    </a:lnTo>
                    <a:lnTo>
                      <a:pt x="3279" y="1144"/>
                    </a:lnTo>
                    <a:lnTo>
                      <a:pt x="1474" y="2949"/>
                    </a:lnTo>
                    <a:lnTo>
                      <a:pt x="636" y="1983"/>
                    </a:lnTo>
                    <a:cubicBezTo>
                      <a:pt x="585" y="1932"/>
                      <a:pt x="502" y="1907"/>
                      <a:pt x="407" y="1907"/>
                    </a:cubicBezTo>
                    <a:cubicBezTo>
                      <a:pt x="312" y="1907"/>
                      <a:pt x="203" y="1932"/>
                      <a:pt x="102" y="1983"/>
                    </a:cubicBezTo>
                    <a:cubicBezTo>
                      <a:pt x="0" y="2110"/>
                      <a:pt x="0" y="2314"/>
                      <a:pt x="102" y="2415"/>
                    </a:cubicBezTo>
                    <a:lnTo>
                      <a:pt x="1474" y="3889"/>
                    </a:lnTo>
                    <a:lnTo>
                      <a:pt x="3584" y="1780"/>
                    </a:lnTo>
                    <a:lnTo>
                      <a:pt x="3711" y="1678"/>
                    </a:lnTo>
                    <a:lnTo>
                      <a:pt x="4753" y="611"/>
                    </a:lnTo>
                    <a:cubicBezTo>
                      <a:pt x="4982" y="407"/>
                      <a:pt x="4982" y="204"/>
                      <a:pt x="4753" y="77"/>
                    </a:cubicBezTo>
                    <a:cubicBezTo>
                      <a:pt x="4702" y="26"/>
                      <a:pt x="4626" y="1"/>
                      <a:pt x="45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68"/>
            <p:cNvSpPr/>
            <p:nvPr/>
          </p:nvSpPr>
          <p:spPr>
            <a:xfrm>
              <a:off x="6970925" y="2965150"/>
              <a:ext cx="574425" cy="575050"/>
            </a:xfrm>
            <a:custGeom>
              <a:avLst/>
              <a:gdLst/>
              <a:ahLst/>
              <a:cxnLst/>
              <a:rect l="l" t="t" r="r" b="b"/>
              <a:pathLst>
                <a:path w="22977" h="23002" extrusionOk="0">
                  <a:moveTo>
                    <a:pt x="11539" y="0"/>
                  </a:moveTo>
                  <a:cubicBezTo>
                    <a:pt x="5185" y="0"/>
                    <a:pt x="0" y="5210"/>
                    <a:pt x="0" y="11564"/>
                  </a:cubicBezTo>
                  <a:cubicBezTo>
                    <a:pt x="0" y="17918"/>
                    <a:pt x="5185" y="23001"/>
                    <a:pt x="11539" y="23001"/>
                  </a:cubicBezTo>
                  <a:cubicBezTo>
                    <a:pt x="17893" y="23001"/>
                    <a:pt x="22976" y="17918"/>
                    <a:pt x="22976" y="11564"/>
                  </a:cubicBezTo>
                  <a:cubicBezTo>
                    <a:pt x="22976" y="5210"/>
                    <a:pt x="17893" y="0"/>
                    <a:pt x="11539" y="0"/>
                  </a:cubicBezTo>
                  <a:close/>
                </a:path>
              </a:pathLst>
            </a:custGeom>
            <a:solidFill>
              <a:srgbClr val="77EAD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8"/>
            <p:cNvSpPr/>
            <p:nvPr/>
          </p:nvSpPr>
          <p:spPr>
            <a:xfrm>
              <a:off x="7012850" y="3007700"/>
              <a:ext cx="489925" cy="489925"/>
            </a:xfrm>
            <a:custGeom>
              <a:avLst/>
              <a:gdLst/>
              <a:ahLst/>
              <a:cxnLst/>
              <a:rect l="l" t="t" r="r" b="b"/>
              <a:pathLst>
                <a:path w="19597" h="19597" extrusionOk="0">
                  <a:moveTo>
                    <a:pt x="9862" y="1"/>
                  </a:moveTo>
                  <a:cubicBezTo>
                    <a:pt x="4448" y="1"/>
                    <a:pt x="1" y="4449"/>
                    <a:pt x="1" y="9862"/>
                  </a:cubicBezTo>
                  <a:cubicBezTo>
                    <a:pt x="1" y="15250"/>
                    <a:pt x="4448" y="19596"/>
                    <a:pt x="9862" y="19596"/>
                  </a:cubicBezTo>
                  <a:cubicBezTo>
                    <a:pt x="15250" y="19596"/>
                    <a:pt x="19596" y="15250"/>
                    <a:pt x="19596" y="9862"/>
                  </a:cubicBezTo>
                  <a:cubicBezTo>
                    <a:pt x="19596" y="4449"/>
                    <a:pt x="15250" y="1"/>
                    <a:pt x="98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" name="Google Shape;651;p68"/>
            <p:cNvGrpSpPr/>
            <p:nvPr/>
          </p:nvGrpSpPr>
          <p:grpSpPr>
            <a:xfrm>
              <a:off x="7126600" y="3113825"/>
              <a:ext cx="262425" cy="288500"/>
              <a:chOff x="7126600" y="3190025"/>
              <a:chExt cx="262425" cy="288500"/>
            </a:xfrm>
          </p:grpSpPr>
          <p:sp>
            <p:nvSpPr>
              <p:cNvPr id="652" name="Google Shape;652;p68"/>
              <p:cNvSpPr/>
              <p:nvPr/>
            </p:nvSpPr>
            <p:spPr>
              <a:xfrm>
                <a:off x="7256850" y="3205900"/>
                <a:ext cx="1137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3585" extrusionOk="0">
                    <a:moveTo>
                      <a:pt x="102" y="1"/>
                    </a:moveTo>
                    <a:lnTo>
                      <a:pt x="0" y="102"/>
                    </a:lnTo>
                    <a:lnTo>
                      <a:pt x="102" y="204"/>
                    </a:lnTo>
                    <a:cubicBezTo>
                      <a:pt x="2110" y="204"/>
                      <a:pt x="3813" y="1576"/>
                      <a:pt x="4321" y="3483"/>
                    </a:cubicBezTo>
                    <a:cubicBezTo>
                      <a:pt x="4321" y="3584"/>
                      <a:pt x="4448" y="3584"/>
                      <a:pt x="4448" y="3584"/>
                    </a:cubicBezTo>
                    <a:cubicBezTo>
                      <a:pt x="4550" y="3584"/>
                      <a:pt x="4550" y="3483"/>
                      <a:pt x="4550" y="3483"/>
                    </a:cubicBezTo>
                    <a:cubicBezTo>
                      <a:pt x="4016" y="1475"/>
                      <a:pt x="2212" y="1"/>
                      <a:pt x="1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68"/>
              <p:cNvSpPr/>
              <p:nvPr/>
            </p:nvSpPr>
            <p:spPr>
              <a:xfrm>
                <a:off x="7142475" y="3205900"/>
                <a:ext cx="103600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5084" extrusionOk="0">
                    <a:moveTo>
                      <a:pt x="4042" y="1"/>
                    </a:moveTo>
                    <a:cubicBezTo>
                      <a:pt x="1703" y="306"/>
                      <a:pt x="1" y="2314"/>
                      <a:pt x="1" y="4652"/>
                    </a:cubicBezTo>
                    <a:lnTo>
                      <a:pt x="1" y="4855"/>
                    </a:lnTo>
                    <a:lnTo>
                      <a:pt x="128" y="5084"/>
                    </a:lnTo>
                    <a:lnTo>
                      <a:pt x="229" y="4982"/>
                    </a:lnTo>
                    <a:lnTo>
                      <a:pt x="229" y="4652"/>
                    </a:lnTo>
                    <a:cubicBezTo>
                      <a:pt x="229" y="2441"/>
                      <a:pt x="1805" y="534"/>
                      <a:pt x="4042" y="204"/>
                    </a:cubicBezTo>
                    <a:cubicBezTo>
                      <a:pt x="4042" y="204"/>
                      <a:pt x="4143" y="204"/>
                      <a:pt x="4143" y="102"/>
                    </a:cubicBezTo>
                    <a:cubicBezTo>
                      <a:pt x="4143" y="1"/>
                      <a:pt x="4042" y="1"/>
                      <a:pt x="40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68"/>
              <p:cNvSpPr/>
              <p:nvPr/>
            </p:nvSpPr>
            <p:spPr>
              <a:xfrm>
                <a:off x="7145650" y="3338075"/>
                <a:ext cx="2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" extrusionOk="0">
                    <a:moveTo>
                      <a:pt x="1" y="0"/>
                    </a:moveTo>
                    <a:lnTo>
                      <a:pt x="102" y="0"/>
                    </a:lnTo>
                    <a:lnTo>
                      <a:pt x="10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68"/>
              <p:cNvSpPr/>
              <p:nvPr/>
            </p:nvSpPr>
            <p:spPr>
              <a:xfrm>
                <a:off x="7298775" y="3319650"/>
                <a:ext cx="74375" cy="108675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4347" extrusionOk="0">
                    <a:moveTo>
                      <a:pt x="2873" y="0"/>
                    </a:moveTo>
                    <a:lnTo>
                      <a:pt x="2771" y="102"/>
                    </a:lnTo>
                    <a:cubicBezTo>
                      <a:pt x="2771" y="1906"/>
                      <a:pt x="1602" y="3482"/>
                      <a:pt x="1" y="4117"/>
                    </a:cubicBezTo>
                    <a:cubicBezTo>
                      <a:pt x="103" y="4245"/>
                      <a:pt x="103" y="4245"/>
                      <a:pt x="230" y="4346"/>
                    </a:cubicBezTo>
                    <a:cubicBezTo>
                      <a:pt x="1805" y="3609"/>
                      <a:pt x="2974" y="2008"/>
                      <a:pt x="2974" y="102"/>
                    </a:cubicBezTo>
                    <a:lnTo>
                      <a:pt x="28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68"/>
              <p:cNvSpPr/>
              <p:nvPr/>
            </p:nvSpPr>
            <p:spPr>
              <a:xfrm>
                <a:off x="7370575" y="3314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68"/>
              <p:cNvSpPr/>
              <p:nvPr/>
            </p:nvSpPr>
            <p:spPr>
              <a:xfrm>
                <a:off x="7145650" y="3347750"/>
                <a:ext cx="71200" cy="80575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3223" extrusionOk="0">
                    <a:moveTo>
                      <a:pt x="129" y="0"/>
                    </a:moveTo>
                    <a:cubicBezTo>
                      <a:pt x="114" y="0"/>
                      <a:pt x="102" y="11"/>
                      <a:pt x="102" y="45"/>
                    </a:cubicBezTo>
                    <a:cubicBezTo>
                      <a:pt x="1" y="45"/>
                      <a:pt x="1" y="45"/>
                      <a:pt x="1" y="147"/>
                    </a:cubicBezTo>
                    <a:cubicBezTo>
                      <a:pt x="407" y="1519"/>
                      <a:pt x="1373" y="2688"/>
                      <a:pt x="2644" y="3222"/>
                    </a:cubicBezTo>
                    <a:cubicBezTo>
                      <a:pt x="2746" y="3121"/>
                      <a:pt x="2746" y="3121"/>
                      <a:pt x="2847" y="2993"/>
                    </a:cubicBezTo>
                    <a:cubicBezTo>
                      <a:pt x="1576" y="2485"/>
                      <a:pt x="636" y="1418"/>
                      <a:pt x="204" y="45"/>
                    </a:cubicBezTo>
                    <a:cubicBezTo>
                      <a:pt x="204" y="45"/>
                      <a:pt x="159" y="0"/>
                      <a:pt x="1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68"/>
              <p:cNvSpPr/>
              <p:nvPr/>
            </p:nvSpPr>
            <p:spPr>
              <a:xfrm>
                <a:off x="7368050" y="3314550"/>
                <a:ext cx="25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" extrusionOk="0">
                    <a:moveTo>
                      <a:pt x="102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68"/>
              <p:cNvSpPr/>
              <p:nvPr/>
            </p:nvSpPr>
            <p:spPr>
              <a:xfrm>
                <a:off x="7206025" y="3346325"/>
                <a:ext cx="103575" cy="132200"/>
              </a:xfrm>
              <a:custGeom>
                <a:avLst/>
                <a:gdLst/>
                <a:ahLst/>
                <a:cxnLst/>
                <a:rect l="l" t="t" r="r" b="b"/>
                <a:pathLst>
                  <a:path w="4143" h="5288" extrusionOk="0">
                    <a:moveTo>
                      <a:pt x="2033" y="204"/>
                    </a:moveTo>
                    <a:cubicBezTo>
                      <a:pt x="2770" y="204"/>
                      <a:pt x="3304" y="738"/>
                      <a:pt x="3304" y="1373"/>
                    </a:cubicBezTo>
                    <a:cubicBezTo>
                      <a:pt x="3304" y="1780"/>
                      <a:pt x="3075" y="2110"/>
                      <a:pt x="2770" y="2313"/>
                    </a:cubicBezTo>
                    <a:lnTo>
                      <a:pt x="2542" y="2415"/>
                    </a:lnTo>
                    <a:lnTo>
                      <a:pt x="2770" y="2542"/>
                    </a:lnTo>
                    <a:cubicBezTo>
                      <a:pt x="3508" y="2847"/>
                      <a:pt x="3940" y="3483"/>
                      <a:pt x="3940" y="4321"/>
                    </a:cubicBezTo>
                    <a:cubicBezTo>
                      <a:pt x="3940" y="4855"/>
                      <a:pt x="2974" y="5084"/>
                      <a:pt x="2033" y="5084"/>
                    </a:cubicBezTo>
                    <a:cubicBezTo>
                      <a:pt x="1169" y="5084"/>
                      <a:pt x="229" y="4855"/>
                      <a:pt x="229" y="4321"/>
                    </a:cubicBezTo>
                    <a:cubicBezTo>
                      <a:pt x="229" y="3483"/>
                      <a:pt x="636" y="2847"/>
                      <a:pt x="1398" y="2542"/>
                    </a:cubicBezTo>
                    <a:lnTo>
                      <a:pt x="1601" y="2415"/>
                    </a:lnTo>
                    <a:lnTo>
                      <a:pt x="1398" y="2313"/>
                    </a:lnTo>
                    <a:cubicBezTo>
                      <a:pt x="1068" y="2110"/>
                      <a:pt x="864" y="1780"/>
                      <a:pt x="864" y="1373"/>
                    </a:cubicBezTo>
                    <a:cubicBezTo>
                      <a:pt x="864" y="738"/>
                      <a:pt x="1398" y="204"/>
                      <a:pt x="2033" y="204"/>
                    </a:cubicBezTo>
                    <a:close/>
                    <a:moveTo>
                      <a:pt x="2033" y="1"/>
                    </a:moveTo>
                    <a:cubicBezTo>
                      <a:pt x="1271" y="1"/>
                      <a:pt x="636" y="636"/>
                      <a:pt x="636" y="1373"/>
                    </a:cubicBezTo>
                    <a:cubicBezTo>
                      <a:pt x="636" y="1780"/>
                      <a:pt x="864" y="2110"/>
                      <a:pt x="1169" y="2415"/>
                    </a:cubicBezTo>
                    <a:cubicBezTo>
                      <a:pt x="864" y="2542"/>
                      <a:pt x="534" y="2847"/>
                      <a:pt x="432" y="3050"/>
                    </a:cubicBezTo>
                    <a:cubicBezTo>
                      <a:pt x="331" y="3178"/>
                      <a:pt x="331" y="3178"/>
                      <a:pt x="229" y="3279"/>
                    </a:cubicBezTo>
                    <a:cubicBezTo>
                      <a:pt x="127" y="3584"/>
                      <a:pt x="0" y="3915"/>
                      <a:pt x="0" y="4321"/>
                    </a:cubicBezTo>
                    <a:cubicBezTo>
                      <a:pt x="0" y="4957"/>
                      <a:pt x="1068" y="5287"/>
                      <a:pt x="2033" y="5287"/>
                    </a:cubicBezTo>
                    <a:cubicBezTo>
                      <a:pt x="3075" y="5287"/>
                      <a:pt x="4143" y="4957"/>
                      <a:pt x="4143" y="4321"/>
                    </a:cubicBezTo>
                    <a:cubicBezTo>
                      <a:pt x="4143" y="3915"/>
                      <a:pt x="4041" y="3584"/>
                      <a:pt x="3940" y="3279"/>
                    </a:cubicBezTo>
                    <a:cubicBezTo>
                      <a:pt x="3813" y="3178"/>
                      <a:pt x="3813" y="3178"/>
                      <a:pt x="3711" y="3050"/>
                    </a:cubicBezTo>
                    <a:cubicBezTo>
                      <a:pt x="3609" y="2847"/>
                      <a:pt x="3304" y="2542"/>
                      <a:pt x="2974" y="2415"/>
                    </a:cubicBezTo>
                    <a:cubicBezTo>
                      <a:pt x="3304" y="2110"/>
                      <a:pt x="3508" y="1780"/>
                      <a:pt x="3508" y="1373"/>
                    </a:cubicBezTo>
                    <a:cubicBezTo>
                      <a:pt x="3508" y="636"/>
                      <a:pt x="2872" y="1"/>
                      <a:pt x="20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68"/>
              <p:cNvSpPr/>
              <p:nvPr/>
            </p:nvSpPr>
            <p:spPr>
              <a:xfrm>
                <a:off x="7251125" y="3190025"/>
                <a:ext cx="2162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475" extrusionOk="0">
                    <a:moveTo>
                      <a:pt x="636" y="0"/>
                    </a:moveTo>
                    <a:lnTo>
                      <a:pt x="1" y="636"/>
                    </a:lnTo>
                    <a:lnTo>
                      <a:pt x="1" y="737"/>
                    </a:lnTo>
                    <a:lnTo>
                      <a:pt x="636" y="1373"/>
                    </a:lnTo>
                    <a:lnTo>
                      <a:pt x="738" y="1474"/>
                    </a:lnTo>
                    <a:lnTo>
                      <a:pt x="738" y="1373"/>
                    </a:lnTo>
                    <a:cubicBezTo>
                      <a:pt x="865" y="1373"/>
                      <a:pt x="865" y="1271"/>
                      <a:pt x="738" y="1271"/>
                    </a:cubicBezTo>
                    <a:lnTo>
                      <a:pt x="331" y="839"/>
                    </a:lnTo>
                    <a:lnTo>
                      <a:pt x="229" y="737"/>
                    </a:lnTo>
                    <a:lnTo>
                      <a:pt x="331" y="636"/>
                    </a:lnTo>
                    <a:lnTo>
                      <a:pt x="738" y="102"/>
                    </a:lnTo>
                    <a:cubicBezTo>
                      <a:pt x="865" y="102"/>
                      <a:pt x="865" y="0"/>
                      <a:pt x="7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68"/>
              <p:cNvSpPr/>
              <p:nvPr/>
            </p:nvSpPr>
            <p:spPr>
              <a:xfrm>
                <a:off x="7352150" y="3314550"/>
                <a:ext cx="3687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840" extrusionOk="0">
                    <a:moveTo>
                      <a:pt x="636" y="1"/>
                    </a:moveTo>
                    <a:lnTo>
                      <a:pt x="102" y="636"/>
                    </a:lnTo>
                    <a:cubicBezTo>
                      <a:pt x="1" y="636"/>
                      <a:pt x="1" y="738"/>
                      <a:pt x="102" y="840"/>
                    </a:cubicBezTo>
                    <a:lnTo>
                      <a:pt x="204" y="840"/>
                    </a:lnTo>
                    <a:lnTo>
                      <a:pt x="636" y="306"/>
                    </a:lnTo>
                    <a:lnTo>
                      <a:pt x="738" y="204"/>
                    </a:lnTo>
                    <a:lnTo>
                      <a:pt x="839" y="306"/>
                    </a:lnTo>
                    <a:lnTo>
                      <a:pt x="1373" y="840"/>
                    </a:lnTo>
                    <a:lnTo>
                      <a:pt x="1475" y="840"/>
                    </a:lnTo>
                    <a:lnTo>
                      <a:pt x="1475" y="636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68"/>
              <p:cNvSpPr/>
              <p:nvPr/>
            </p:nvSpPr>
            <p:spPr>
              <a:xfrm>
                <a:off x="7126600" y="3317100"/>
                <a:ext cx="3750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40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636" y="839"/>
                    </a:lnTo>
                    <a:lnTo>
                      <a:pt x="864" y="839"/>
                    </a:lnTo>
                    <a:lnTo>
                      <a:pt x="1500" y="204"/>
                    </a:lnTo>
                    <a:lnTo>
                      <a:pt x="1500" y="0"/>
                    </a:lnTo>
                    <a:lnTo>
                      <a:pt x="1271" y="0"/>
                    </a:lnTo>
                    <a:lnTo>
                      <a:pt x="864" y="534"/>
                    </a:lnTo>
                    <a:lnTo>
                      <a:pt x="763" y="636"/>
                    </a:lnTo>
                    <a:lnTo>
                      <a:pt x="636" y="407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68"/>
              <p:cNvSpPr/>
              <p:nvPr/>
            </p:nvSpPr>
            <p:spPr>
              <a:xfrm>
                <a:off x="7195850" y="3229425"/>
                <a:ext cx="1245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982" h="4245" extrusionOk="0">
                    <a:moveTo>
                      <a:pt x="1373" y="1703"/>
                    </a:moveTo>
                    <a:cubicBezTo>
                      <a:pt x="1475" y="1703"/>
                      <a:pt x="1475" y="1805"/>
                      <a:pt x="1475" y="1805"/>
                    </a:cubicBezTo>
                    <a:cubicBezTo>
                      <a:pt x="1475" y="1906"/>
                      <a:pt x="1475" y="2008"/>
                      <a:pt x="1373" y="2008"/>
                    </a:cubicBezTo>
                    <a:cubicBezTo>
                      <a:pt x="1271" y="2008"/>
                      <a:pt x="1271" y="1906"/>
                      <a:pt x="1271" y="1805"/>
                    </a:cubicBezTo>
                    <a:cubicBezTo>
                      <a:pt x="1271" y="1805"/>
                      <a:pt x="1271" y="1703"/>
                      <a:pt x="1373" y="1703"/>
                    </a:cubicBezTo>
                    <a:close/>
                    <a:moveTo>
                      <a:pt x="2440" y="1703"/>
                    </a:moveTo>
                    <a:cubicBezTo>
                      <a:pt x="2542" y="1703"/>
                      <a:pt x="2644" y="1805"/>
                      <a:pt x="2644" y="1805"/>
                    </a:cubicBezTo>
                    <a:cubicBezTo>
                      <a:pt x="2644" y="1906"/>
                      <a:pt x="2542" y="2008"/>
                      <a:pt x="2440" y="2008"/>
                    </a:cubicBezTo>
                    <a:cubicBezTo>
                      <a:pt x="2440" y="2008"/>
                      <a:pt x="2313" y="1906"/>
                      <a:pt x="2313" y="1805"/>
                    </a:cubicBezTo>
                    <a:lnTo>
                      <a:pt x="2440" y="1703"/>
                    </a:lnTo>
                    <a:close/>
                    <a:moveTo>
                      <a:pt x="3584" y="1703"/>
                    </a:moveTo>
                    <a:cubicBezTo>
                      <a:pt x="3711" y="1703"/>
                      <a:pt x="3711" y="1805"/>
                      <a:pt x="3711" y="1805"/>
                    </a:cubicBezTo>
                    <a:cubicBezTo>
                      <a:pt x="3711" y="1906"/>
                      <a:pt x="3711" y="2008"/>
                      <a:pt x="3584" y="2008"/>
                    </a:cubicBezTo>
                    <a:cubicBezTo>
                      <a:pt x="3482" y="2008"/>
                      <a:pt x="3482" y="1906"/>
                      <a:pt x="3482" y="1805"/>
                    </a:cubicBezTo>
                    <a:cubicBezTo>
                      <a:pt x="3482" y="1805"/>
                      <a:pt x="3482" y="1703"/>
                      <a:pt x="3584" y="1703"/>
                    </a:cubicBezTo>
                    <a:close/>
                    <a:moveTo>
                      <a:pt x="1373" y="1500"/>
                    </a:moveTo>
                    <a:cubicBezTo>
                      <a:pt x="1170" y="1500"/>
                      <a:pt x="1043" y="1601"/>
                      <a:pt x="1043" y="1805"/>
                    </a:cubicBezTo>
                    <a:cubicBezTo>
                      <a:pt x="1043" y="2008"/>
                      <a:pt x="1170" y="2237"/>
                      <a:pt x="1373" y="2237"/>
                    </a:cubicBezTo>
                    <a:cubicBezTo>
                      <a:pt x="1576" y="2237"/>
                      <a:pt x="1678" y="2008"/>
                      <a:pt x="1678" y="1805"/>
                    </a:cubicBezTo>
                    <a:cubicBezTo>
                      <a:pt x="1678" y="1601"/>
                      <a:pt x="1576" y="1500"/>
                      <a:pt x="1373" y="1500"/>
                    </a:cubicBezTo>
                    <a:close/>
                    <a:moveTo>
                      <a:pt x="2440" y="1500"/>
                    </a:moveTo>
                    <a:cubicBezTo>
                      <a:pt x="2313" y="1500"/>
                      <a:pt x="2110" y="1601"/>
                      <a:pt x="2110" y="1805"/>
                    </a:cubicBezTo>
                    <a:cubicBezTo>
                      <a:pt x="2110" y="2008"/>
                      <a:pt x="2313" y="2237"/>
                      <a:pt x="2440" y="2237"/>
                    </a:cubicBezTo>
                    <a:cubicBezTo>
                      <a:pt x="2644" y="2237"/>
                      <a:pt x="2847" y="2008"/>
                      <a:pt x="2847" y="1805"/>
                    </a:cubicBezTo>
                    <a:cubicBezTo>
                      <a:pt x="2847" y="1601"/>
                      <a:pt x="2644" y="1500"/>
                      <a:pt x="2440" y="1500"/>
                    </a:cubicBezTo>
                    <a:close/>
                    <a:moveTo>
                      <a:pt x="3584" y="1500"/>
                    </a:moveTo>
                    <a:cubicBezTo>
                      <a:pt x="3381" y="1500"/>
                      <a:pt x="3279" y="1601"/>
                      <a:pt x="3279" y="1805"/>
                    </a:cubicBezTo>
                    <a:cubicBezTo>
                      <a:pt x="3279" y="2008"/>
                      <a:pt x="3381" y="2237"/>
                      <a:pt x="3584" y="2237"/>
                    </a:cubicBezTo>
                    <a:cubicBezTo>
                      <a:pt x="3813" y="2237"/>
                      <a:pt x="3915" y="2008"/>
                      <a:pt x="3915" y="1805"/>
                    </a:cubicBezTo>
                    <a:cubicBezTo>
                      <a:pt x="3915" y="1601"/>
                      <a:pt x="3813" y="1500"/>
                      <a:pt x="3584" y="1500"/>
                    </a:cubicBezTo>
                    <a:close/>
                    <a:moveTo>
                      <a:pt x="2440" y="229"/>
                    </a:moveTo>
                    <a:cubicBezTo>
                      <a:pt x="2542" y="229"/>
                      <a:pt x="2644" y="331"/>
                      <a:pt x="2745" y="331"/>
                    </a:cubicBezTo>
                    <a:cubicBezTo>
                      <a:pt x="3482" y="331"/>
                      <a:pt x="4347" y="635"/>
                      <a:pt x="4652" y="1373"/>
                    </a:cubicBezTo>
                    <a:cubicBezTo>
                      <a:pt x="4753" y="1500"/>
                      <a:pt x="4753" y="1703"/>
                      <a:pt x="4753" y="1805"/>
                    </a:cubicBezTo>
                    <a:cubicBezTo>
                      <a:pt x="4753" y="2643"/>
                      <a:pt x="4016" y="3406"/>
                      <a:pt x="3381" y="3812"/>
                    </a:cubicBezTo>
                    <a:cubicBezTo>
                      <a:pt x="3279" y="3812"/>
                      <a:pt x="3177" y="3914"/>
                      <a:pt x="3076" y="3914"/>
                    </a:cubicBezTo>
                    <a:cubicBezTo>
                      <a:pt x="3177" y="3711"/>
                      <a:pt x="3279" y="3609"/>
                      <a:pt x="3381" y="3406"/>
                    </a:cubicBezTo>
                    <a:lnTo>
                      <a:pt x="3482" y="3177"/>
                    </a:lnTo>
                    <a:lnTo>
                      <a:pt x="3279" y="3177"/>
                    </a:lnTo>
                    <a:cubicBezTo>
                      <a:pt x="3076" y="3279"/>
                      <a:pt x="2745" y="3279"/>
                      <a:pt x="2440" y="3279"/>
                    </a:cubicBezTo>
                    <a:cubicBezTo>
                      <a:pt x="1271" y="3279"/>
                      <a:pt x="204" y="2643"/>
                      <a:pt x="204" y="1805"/>
                    </a:cubicBezTo>
                    <a:cubicBezTo>
                      <a:pt x="204" y="966"/>
                      <a:pt x="1271" y="229"/>
                      <a:pt x="2440" y="229"/>
                    </a:cubicBezTo>
                    <a:close/>
                    <a:moveTo>
                      <a:pt x="2440" y="0"/>
                    </a:moveTo>
                    <a:cubicBezTo>
                      <a:pt x="1170" y="0"/>
                      <a:pt x="0" y="864"/>
                      <a:pt x="0" y="1805"/>
                    </a:cubicBezTo>
                    <a:cubicBezTo>
                      <a:pt x="0" y="2770"/>
                      <a:pt x="1170" y="3507"/>
                      <a:pt x="2440" y="3507"/>
                    </a:cubicBezTo>
                    <a:lnTo>
                      <a:pt x="3076" y="3507"/>
                    </a:lnTo>
                    <a:cubicBezTo>
                      <a:pt x="3076" y="3609"/>
                      <a:pt x="2949" y="3711"/>
                      <a:pt x="2949" y="3711"/>
                    </a:cubicBezTo>
                    <a:lnTo>
                      <a:pt x="2847" y="3812"/>
                    </a:lnTo>
                    <a:cubicBezTo>
                      <a:pt x="2745" y="3914"/>
                      <a:pt x="2644" y="4041"/>
                      <a:pt x="2644" y="4143"/>
                    </a:cubicBezTo>
                    <a:cubicBezTo>
                      <a:pt x="2644" y="4143"/>
                      <a:pt x="2644" y="4245"/>
                      <a:pt x="2745" y="4245"/>
                    </a:cubicBezTo>
                    <a:lnTo>
                      <a:pt x="2847" y="4245"/>
                    </a:lnTo>
                    <a:cubicBezTo>
                      <a:pt x="2847" y="4245"/>
                      <a:pt x="2949" y="4245"/>
                      <a:pt x="3076" y="4143"/>
                    </a:cubicBezTo>
                    <a:cubicBezTo>
                      <a:pt x="3279" y="4143"/>
                      <a:pt x="3381" y="4041"/>
                      <a:pt x="3482" y="4041"/>
                    </a:cubicBezTo>
                    <a:cubicBezTo>
                      <a:pt x="4220" y="3609"/>
                      <a:pt x="4982" y="2770"/>
                      <a:pt x="4982" y="1805"/>
                    </a:cubicBezTo>
                    <a:cubicBezTo>
                      <a:pt x="4982" y="1601"/>
                      <a:pt x="4855" y="1500"/>
                      <a:pt x="4855" y="1271"/>
                    </a:cubicBezTo>
                    <a:cubicBezTo>
                      <a:pt x="4550" y="534"/>
                      <a:pt x="3584" y="102"/>
                      <a:pt x="2745" y="102"/>
                    </a:cubicBezTo>
                    <a:cubicBezTo>
                      <a:pt x="2644" y="102"/>
                      <a:pt x="2542" y="0"/>
                      <a:pt x="24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4" name="Google Shape;664;p68"/>
          <p:cNvSpPr/>
          <p:nvPr/>
        </p:nvSpPr>
        <p:spPr>
          <a:xfrm>
            <a:off x="9359967" y="3773667"/>
            <a:ext cx="27999" cy="582052"/>
          </a:xfrm>
          <a:custGeom>
            <a:avLst/>
            <a:gdLst/>
            <a:ahLst/>
            <a:cxnLst/>
            <a:rect l="l" t="t" r="r" b="b"/>
            <a:pathLst>
              <a:path w="840" h="17462" extrusionOk="0">
                <a:moveTo>
                  <a:pt x="1" y="1"/>
                </a:moveTo>
                <a:lnTo>
                  <a:pt x="1" y="17461"/>
                </a:lnTo>
                <a:lnTo>
                  <a:pt x="840" y="17461"/>
                </a:lnTo>
                <a:lnTo>
                  <a:pt x="840" y="1"/>
                </a:lnTo>
                <a:close/>
              </a:path>
            </a:pathLst>
          </a:custGeom>
          <a:solidFill>
            <a:srgbClr val="77E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5" name="Google Shape;6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33" y="2255400"/>
            <a:ext cx="1375766" cy="137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333" y="2255400"/>
            <a:ext cx="1375766" cy="137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4133" y="2255400"/>
            <a:ext cx="1375766" cy="137576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8"/>
          <p:cNvSpPr/>
          <p:nvPr/>
        </p:nvSpPr>
        <p:spPr>
          <a:xfrm>
            <a:off x="892633" y="4246300"/>
            <a:ext cx="9535500" cy="9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9" name="Google Shape;669;p68"/>
          <p:cNvPicPr preferRelativeResize="0"/>
          <p:nvPr/>
        </p:nvPicPr>
        <p:blipFill rotWithShape="1">
          <a:blip r:embed="rId4">
            <a:alphaModFix/>
          </a:blip>
          <a:srcRect b="10007"/>
          <a:stretch/>
        </p:blipFill>
        <p:spPr>
          <a:xfrm>
            <a:off x="1767734" y="4254133"/>
            <a:ext cx="955233" cy="92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8"/>
          <p:cNvPicPr preferRelativeResize="0"/>
          <p:nvPr/>
        </p:nvPicPr>
        <p:blipFill rotWithShape="1">
          <a:blip r:embed="rId4">
            <a:alphaModFix/>
          </a:blip>
          <a:srcRect b="10007"/>
          <a:stretch/>
        </p:blipFill>
        <p:spPr>
          <a:xfrm>
            <a:off x="4147503" y="4254132"/>
            <a:ext cx="955233" cy="92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8"/>
          <p:cNvPicPr preferRelativeResize="0"/>
          <p:nvPr/>
        </p:nvPicPr>
        <p:blipFill rotWithShape="1">
          <a:blip r:embed="rId4">
            <a:alphaModFix/>
          </a:blip>
          <a:srcRect b="10007"/>
          <a:stretch/>
        </p:blipFill>
        <p:spPr>
          <a:xfrm>
            <a:off x="6555933" y="4254133"/>
            <a:ext cx="955233" cy="92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8"/>
          <p:cNvPicPr preferRelativeResize="0"/>
          <p:nvPr/>
        </p:nvPicPr>
        <p:blipFill rotWithShape="1">
          <a:blip r:embed="rId4">
            <a:alphaModFix/>
          </a:blip>
          <a:srcRect b="10007"/>
          <a:stretch/>
        </p:blipFill>
        <p:spPr>
          <a:xfrm>
            <a:off x="8891698" y="4254132"/>
            <a:ext cx="955233" cy="925748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8"/>
          <p:cNvSpPr txBox="1"/>
          <p:nvPr/>
        </p:nvSpPr>
        <p:spPr>
          <a:xfrm>
            <a:off x="199067" y="3892967"/>
            <a:ext cx="1166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Vision</a:t>
            </a:r>
            <a:endParaRPr sz="24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4" name="Google Shape;674;p68"/>
          <p:cNvSpPr txBox="1"/>
          <p:nvPr/>
        </p:nvSpPr>
        <p:spPr>
          <a:xfrm>
            <a:off x="10529833" y="3892967"/>
            <a:ext cx="1763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Continue</a:t>
            </a:r>
            <a:endParaRPr sz="24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5" name="Google Shape;675;p68"/>
          <p:cNvSpPr/>
          <p:nvPr/>
        </p:nvSpPr>
        <p:spPr>
          <a:xfrm>
            <a:off x="10248333" y="3359033"/>
            <a:ext cx="644100" cy="835500"/>
          </a:xfrm>
          <a:prstGeom prst="rightArrow">
            <a:avLst>
              <a:gd name="adj1" fmla="val 50000"/>
              <a:gd name="adj2" fmla="val 47526"/>
            </a:avLst>
          </a:prstGeom>
          <a:solidFill>
            <a:srgbClr val="77EAD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9"/>
          <p:cNvSpPr txBox="1">
            <a:spLocks noGrp="1"/>
          </p:cNvSpPr>
          <p:nvPr>
            <p:ph type="title"/>
          </p:nvPr>
        </p:nvSpPr>
        <p:spPr>
          <a:xfrm>
            <a:off x="0" y="1184742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Instagram Stories (IG Stories)</a:t>
            </a:r>
            <a:endParaRPr dirty="0"/>
          </a:p>
        </p:txBody>
      </p:sp>
      <p:pic>
        <p:nvPicPr>
          <p:cNvPr id="681" name="Google Shape;681;p69"/>
          <p:cNvPicPr preferRelativeResize="0"/>
          <p:nvPr/>
        </p:nvPicPr>
        <p:blipFill rotWithShape="1">
          <a:blip r:embed="rId3">
            <a:alphaModFix/>
          </a:blip>
          <a:srcRect t="24465"/>
          <a:stretch/>
        </p:blipFill>
        <p:spPr>
          <a:xfrm>
            <a:off x="3904263" y="1987825"/>
            <a:ext cx="4543999" cy="4420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83;p68">
            <a:extLst>
              <a:ext uri="{FF2B5EF4-FFF2-40B4-BE49-F238E27FC236}">
                <a16:creationId xmlns:a16="http://schemas.microsoft.com/office/drawing/2014/main" id="{E06B9ADC-BEF0-43F8-B6F4-D2A12B0A1D10}"/>
              </a:ext>
            </a:extLst>
          </p:cNvPr>
          <p:cNvSpPr txBox="1">
            <a:spLocks/>
          </p:cNvSpPr>
          <p:nvPr/>
        </p:nvSpPr>
        <p:spPr>
          <a:xfrm>
            <a:off x="0" y="141133"/>
            <a:ext cx="12192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2325" tIns="62325" rIns="62325" bIns="623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300" b="1" kern="1200">
                <a:solidFill>
                  <a:srgbClr val="20BBD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3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Iteratif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Continous</a:t>
            </a:r>
            <a:r>
              <a:rPr lang="en-US" dirty="0"/>
              <a:t> Improvement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244" name="Google Shape;244;p44"/>
          <p:cNvSpPr txBox="1">
            <a:spLocks noGrp="1"/>
          </p:cNvSpPr>
          <p:nvPr>
            <p:ph type="title" idx="4294967295"/>
          </p:nvPr>
        </p:nvSpPr>
        <p:spPr>
          <a:xfrm>
            <a:off x="561825" y="1451114"/>
            <a:ext cx="5113418" cy="244912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558800" lvl="1" algn="l">
              <a:lnSpc>
                <a:spcPct val="150000"/>
              </a:lnSpc>
              <a:buClr>
                <a:srgbClr val="434343"/>
              </a:buClr>
              <a:buSzPts val="2000"/>
            </a:pPr>
            <a:r>
              <a:rPr lang="en-US" sz="2000" dirty="0">
                <a:solidFill>
                  <a:schemeClr val="accent1"/>
                </a:solidFill>
              </a:rPr>
              <a:t>a. A world of disruption 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b. Agile Mindset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c. Life Cycle Selection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d. Agile Environment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f.  Scrum</a:t>
            </a:r>
            <a:endParaRPr sz="2000" b="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4433"/>
            <a:ext cx="3857625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450" y="1117100"/>
            <a:ext cx="4761575" cy="22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450" y="3644050"/>
            <a:ext cx="4761575" cy="262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p70"/>
          <p:cNvCxnSpPr>
            <a:endCxn id="687" idx="1"/>
          </p:cNvCxnSpPr>
          <p:nvPr/>
        </p:nvCxnSpPr>
        <p:spPr>
          <a:xfrm rot="10800000" flipH="1">
            <a:off x="3754750" y="2231874"/>
            <a:ext cx="2393700" cy="66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70"/>
          <p:cNvCxnSpPr>
            <a:endCxn id="688" idx="1"/>
          </p:cNvCxnSpPr>
          <p:nvPr/>
        </p:nvCxnSpPr>
        <p:spPr>
          <a:xfrm rot="10800000" flipH="1">
            <a:off x="3692650" y="4954850"/>
            <a:ext cx="2455800" cy="87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1" name="Google Shape;6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050" y="141114"/>
            <a:ext cx="2348174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3DAF79-79D4-455C-B86E-85314F6BC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A7DD69-53FB-4B36-B5CF-BE914932CBE7}"/>
              </a:ext>
            </a:extLst>
          </p:cNvPr>
          <p:cNvSpPr txBox="1"/>
          <p:nvPr/>
        </p:nvSpPr>
        <p:spPr>
          <a:xfrm>
            <a:off x="2955428" y="190703"/>
            <a:ext cx="451485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 Pillar in Scrum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D36320-9A8E-483B-B0C5-53C44B19B5C4}"/>
              </a:ext>
            </a:extLst>
          </p:cNvPr>
          <p:cNvSpPr/>
          <p:nvPr/>
        </p:nvSpPr>
        <p:spPr>
          <a:xfrm>
            <a:off x="9834357" y="6627168"/>
            <a:ext cx="14622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Source : 2020-Scrum-Guide</a:t>
            </a:r>
          </a:p>
        </p:txBody>
      </p:sp>
    </p:spTree>
    <p:extLst>
      <p:ext uri="{BB962C8B-B14F-4D97-AF65-F5344CB8AC3E}">
        <p14:creationId xmlns:p14="http://schemas.microsoft.com/office/powerpoint/2010/main" val="2129073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DB32DEF-CF27-4788-801F-B29144F8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5" y="643467"/>
            <a:ext cx="863731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297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5F00CC5-3B3D-4439-9706-21DF27A80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1" r="1" b="9089"/>
          <a:stretch/>
        </p:blipFill>
        <p:spPr>
          <a:xfrm>
            <a:off x="913433" y="885126"/>
            <a:ext cx="10365133" cy="57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5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8E9637-E612-48BF-973A-68BB4FD543F8}"/>
              </a:ext>
            </a:extLst>
          </p:cNvPr>
          <p:cNvGraphicFramePr/>
          <p:nvPr/>
        </p:nvGraphicFramePr>
        <p:xfrm>
          <a:off x="2032000" y="8815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E6B76F-733D-4009-8930-BCFB5F729F8E}"/>
              </a:ext>
            </a:extLst>
          </p:cNvPr>
          <p:cNvSpPr txBox="1"/>
          <p:nvPr/>
        </p:nvSpPr>
        <p:spPr>
          <a:xfrm>
            <a:off x="2135256" y="173705"/>
            <a:ext cx="619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3 Element in Scrum</a:t>
            </a:r>
          </a:p>
        </p:txBody>
      </p:sp>
    </p:spTree>
    <p:extLst>
      <p:ext uri="{BB962C8B-B14F-4D97-AF65-F5344CB8AC3E}">
        <p14:creationId xmlns:p14="http://schemas.microsoft.com/office/powerpoint/2010/main" val="183334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1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CBDDA"/>
                </a:solidFill>
                <a:latin typeface="Raleway"/>
                <a:ea typeface="Raleway"/>
                <a:cs typeface="Raleway"/>
                <a:sym typeface="Raleway"/>
              </a:rPr>
              <a:t>Scrum Event</a:t>
            </a:r>
            <a:endParaRPr b="1">
              <a:solidFill>
                <a:srgbClr val="0CBDD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2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Event</a:t>
            </a:r>
            <a:endParaRPr/>
          </a:p>
        </p:txBody>
      </p:sp>
      <p:grpSp>
        <p:nvGrpSpPr>
          <p:cNvPr id="702" name="Google Shape;702;p72"/>
          <p:cNvGrpSpPr/>
          <p:nvPr/>
        </p:nvGrpSpPr>
        <p:grpSpPr>
          <a:xfrm>
            <a:off x="1169025" y="1225115"/>
            <a:ext cx="8832778" cy="4309437"/>
            <a:chOff x="1200649" y="899809"/>
            <a:chExt cx="6624749" cy="3232159"/>
          </a:xfrm>
        </p:grpSpPr>
        <p:grpSp>
          <p:nvGrpSpPr>
            <p:cNvPr id="703" name="Google Shape;703;p72"/>
            <p:cNvGrpSpPr/>
            <p:nvPr/>
          </p:nvGrpSpPr>
          <p:grpSpPr>
            <a:xfrm>
              <a:off x="1200649" y="899809"/>
              <a:ext cx="6624749" cy="3232159"/>
              <a:chOff x="1200649" y="899809"/>
              <a:chExt cx="6624749" cy="3232159"/>
            </a:xfrm>
          </p:grpSpPr>
          <p:sp>
            <p:nvSpPr>
              <p:cNvPr id="704" name="Google Shape;704;p72"/>
              <p:cNvSpPr/>
              <p:nvPr/>
            </p:nvSpPr>
            <p:spPr>
              <a:xfrm rot="-214878">
                <a:off x="5255128" y="3293341"/>
                <a:ext cx="1475592" cy="793315"/>
              </a:xfrm>
              <a:custGeom>
                <a:avLst/>
                <a:gdLst/>
                <a:ahLst/>
                <a:cxnLst/>
                <a:rect l="l" t="t" r="r" b="b"/>
                <a:pathLst>
                  <a:path w="16093" h="8652" extrusionOk="0">
                    <a:moveTo>
                      <a:pt x="2489" y="1"/>
                    </a:moveTo>
                    <a:lnTo>
                      <a:pt x="1" y="2763"/>
                    </a:lnTo>
                    <a:cubicBezTo>
                      <a:pt x="2101" y="5981"/>
                      <a:pt x="5707" y="8172"/>
                      <a:pt x="9907" y="8264"/>
                    </a:cubicBezTo>
                    <a:cubicBezTo>
                      <a:pt x="11619" y="8264"/>
                      <a:pt x="13331" y="7898"/>
                      <a:pt x="14746" y="7328"/>
                    </a:cubicBezTo>
                    <a:lnTo>
                      <a:pt x="16093" y="8652"/>
                    </a:lnTo>
                    <a:lnTo>
                      <a:pt x="15705" y="3699"/>
                    </a:lnTo>
                    <a:lnTo>
                      <a:pt x="10752" y="3128"/>
                    </a:lnTo>
                    <a:lnTo>
                      <a:pt x="11984" y="4475"/>
                    </a:lnTo>
                    <a:cubicBezTo>
                      <a:pt x="11414" y="4657"/>
                      <a:pt x="10660" y="4657"/>
                      <a:pt x="9998" y="4657"/>
                    </a:cubicBezTo>
                    <a:cubicBezTo>
                      <a:pt x="6666" y="4657"/>
                      <a:pt x="3904" y="2763"/>
                      <a:pt x="2489" y="1"/>
                    </a:cubicBezTo>
                    <a:close/>
                  </a:path>
                </a:pathLst>
              </a:custGeom>
              <a:solidFill>
                <a:srgbClr val="637B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72"/>
              <p:cNvSpPr/>
              <p:nvPr/>
            </p:nvSpPr>
            <p:spPr>
              <a:xfrm rot="203186">
                <a:off x="4581344" y="963306"/>
                <a:ext cx="2212923" cy="2132103"/>
              </a:xfrm>
              <a:custGeom>
                <a:avLst/>
                <a:gdLst/>
                <a:ahLst/>
                <a:cxnLst/>
                <a:rect l="l" t="t" r="r" b="b"/>
                <a:pathLst>
                  <a:path w="25382" h="24455" extrusionOk="0">
                    <a:moveTo>
                      <a:pt x="11769" y="0"/>
                    </a:moveTo>
                    <a:cubicBezTo>
                      <a:pt x="8065" y="0"/>
                      <a:pt x="4410" y="1714"/>
                      <a:pt x="2077" y="4962"/>
                    </a:cubicBezTo>
                    <a:cubicBezTo>
                      <a:pt x="1027" y="6285"/>
                      <a:pt x="365" y="7906"/>
                      <a:pt x="0" y="9412"/>
                    </a:cubicBezTo>
                    <a:cubicBezTo>
                      <a:pt x="1415" y="9412"/>
                      <a:pt x="2556" y="9618"/>
                      <a:pt x="3515" y="9983"/>
                    </a:cubicBezTo>
                    <a:cubicBezTo>
                      <a:pt x="3789" y="8956"/>
                      <a:pt x="4177" y="7906"/>
                      <a:pt x="4839" y="7039"/>
                    </a:cubicBezTo>
                    <a:cubicBezTo>
                      <a:pt x="6544" y="4774"/>
                      <a:pt x="9130" y="3586"/>
                      <a:pt x="11749" y="3586"/>
                    </a:cubicBezTo>
                    <a:cubicBezTo>
                      <a:pt x="13511" y="3586"/>
                      <a:pt x="15289" y="4124"/>
                      <a:pt x="16822" y="5235"/>
                    </a:cubicBezTo>
                    <a:cubicBezTo>
                      <a:pt x="20634" y="7997"/>
                      <a:pt x="21387" y="13407"/>
                      <a:pt x="18626" y="17127"/>
                    </a:cubicBezTo>
                    <a:cubicBezTo>
                      <a:pt x="18260" y="17698"/>
                      <a:pt x="17781" y="18269"/>
                      <a:pt x="17210" y="18657"/>
                    </a:cubicBezTo>
                    <a:lnTo>
                      <a:pt x="16914" y="16739"/>
                    </a:lnTo>
                    <a:lnTo>
                      <a:pt x="14448" y="21122"/>
                    </a:lnTo>
                    <a:lnTo>
                      <a:pt x="18055" y="24454"/>
                    </a:lnTo>
                    <a:lnTo>
                      <a:pt x="18055" y="24454"/>
                    </a:lnTo>
                    <a:lnTo>
                      <a:pt x="17781" y="22537"/>
                    </a:lnTo>
                    <a:cubicBezTo>
                      <a:pt x="19196" y="21784"/>
                      <a:pt x="20429" y="20643"/>
                      <a:pt x="21479" y="19319"/>
                    </a:cubicBezTo>
                    <a:cubicBezTo>
                      <a:pt x="25382" y="13886"/>
                      <a:pt x="24241" y="6377"/>
                      <a:pt x="18922" y="2382"/>
                    </a:cubicBezTo>
                    <a:cubicBezTo>
                      <a:pt x="16774" y="776"/>
                      <a:pt x="14260" y="0"/>
                      <a:pt x="11769" y="0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72"/>
              <p:cNvSpPr/>
              <p:nvPr/>
            </p:nvSpPr>
            <p:spPr>
              <a:xfrm>
                <a:off x="1589775" y="3544875"/>
                <a:ext cx="2804806" cy="295124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3516" extrusionOk="0">
                    <a:moveTo>
                      <a:pt x="1" y="1"/>
                    </a:moveTo>
                    <a:lnTo>
                      <a:pt x="1" y="3516"/>
                    </a:lnTo>
                    <a:lnTo>
                      <a:pt x="26432" y="3516"/>
                    </a:lnTo>
                    <a:lnTo>
                      <a:pt x="26432" y="1"/>
                    </a:lnTo>
                    <a:close/>
                  </a:path>
                </a:pathLst>
              </a:custGeom>
              <a:solidFill>
                <a:srgbClr val="637B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72"/>
              <p:cNvSpPr/>
              <p:nvPr/>
            </p:nvSpPr>
            <p:spPr>
              <a:xfrm>
                <a:off x="3308116" y="1812837"/>
                <a:ext cx="2059781" cy="2027211"/>
              </a:xfrm>
              <a:custGeom>
                <a:avLst/>
                <a:gdLst/>
                <a:ahLst/>
                <a:cxnLst/>
                <a:rect l="l" t="t" r="r" b="b"/>
                <a:pathLst>
                  <a:path w="24538" h="24150" extrusionOk="0">
                    <a:moveTo>
                      <a:pt x="12463" y="1"/>
                    </a:moveTo>
                    <a:cubicBezTo>
                      <a:pt x="5821" y="1"/>
                      <a:pt x="388" y="5410"/>
                      <a:pt x="388" y="12075"/>
                    </a:cubicBezTo>
                    <a:cubicBezTo>
                      <a:pt x="388" y="13787"/>
                      <a:pt x="776" y="15408"/>
                      <a:pt x="1347" y="16914"/>
                    </a:cubicBezTo>
                    <a:lnTo>
                      <a:pt x="0" y="18261"/>
                    </a:lnTo>
                    <a:lnTo>
                      <a:pt x="4953" y="17782"/>
                    </a:lnTo>
                    <a:lnTo>
                      <a:pt x="5524" y="12829"/>
                    </a:lnTo>
                    <a:lnTo>
                      <a:pt x="5524" y="12829"/>
                    </a:lnTo>
                    <a:lnTo>
                      <a:pt x="4200" y="14152"/>
                    </a:lnTo>
                    <a:cubicBezTo>
                      <a:pt x="3995" y="13490"/>
                      <a:pt x="3904" y="12829"/>
                      <a:pt x="3904" y="12075"/>
                    </a:cubicBezTo>
                    <a:cubicBezTo>
                      <a:pt x="3904" y="7419"/>
                      <a:pt x="7715" y="3607"/>
                      <a:pt x="12463" y="3607"/>
                    </a:cubicBezTo>
                    <a:cubicBezTo>
                      <a:pt x="17119" y="3607"/>
                      <a:pt x="20931" y="7419"/>
                      <a:pt x="20931" y="12075"/>
                    </a:cubicBezTo>
                    <a:cubicBezTo>
                      <a:pt x="20931" y="16732"/>
                      <a:pt x="17325" y="20429"/>
                      <a:pt x="12760" y="20635"/>
                    </a:cubicBezTo>
                    <a:lnTo>
                      <a:pt x="12760" y="24150"/>
                    </a:lnTo>
                    <a:cubicBezTo>
                      <a:pt x="19311" y="23967"/>
                      <a:pt x="24538" y="18626"/>
                      <a:pt x="24538" y="12075"/>
                    </a:cubicBezTo>
                    <a:cubicBezTo>
                      <a:pt x="24538" y="5410"/>
                      <a:pt x="19128" y="1"/>
                      <a:pt x="12463" y="1"/>
                    </a:cubicBezTo>
                    <a:close/>
                  </a:path>
                </a:pathLst>
              </a:custGeom>
              <a:solidFill>
                <a:srgbClr val="637B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8" name="Google Shape;708;p72"/>
              <p:cNvGrpSpPr/>
              <p:nvPr/>
            </p:nvGrpSpPr>
            <p:grpSpPr>
              <a:xfrm>
                <a:off x="1200649" y="3426859"/>
                <a:ext cx="509699" cy="509783"/>
                <a:chOff x="1200649" y="3426859"/>
                <a:chExt cx="509699" cy="509783"/>
              </a:xfrm>
            </p:grpSpPr>
            <p:sp>
              <p:nvSpPr>
                <p:cNvPr id="709" name="Google Shape;709;p72"/>
                <p:cNvSpPr/>
                <p:nvPr/>
              </p:nvSpPr>
              <p:spPr>
                <a:xfrm>
                  <a:off x="1200649" y="3426859"/>
                  <a:ext cx="509699" cy="509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6073" extrusionOk="0">
                      <a:moveTo>
                        <a:pt x="3036" y="1"/>
                      </a:moveTo>
                      <a:cubicBezTo>
                        <a:pt x="1324" y="1"/>
                        <a:pt x="0" y="1324"/>
                        <a:pt x="0" y="3036"/>
                      </a:cubicBezTo>
                      <a:cubicBezTo>
                        <a:pt x="0" y="4748"/>
                        <a:pt x="1324" y="6072"/>
                        <a:pt x="3036" y="6072"/>
                      </a:cubicBezTo>
                      <a:cubicBezTo>
                        <a:pt x="4748" y="6072"/>
                        <a:pt x="6072" y="4748"/>
                        <a:pt x="6072" y="3036"/>
                      </a:cubicBezTo>
                      <a:cubicBezTo>
                        <a:pt x="6072" y="1324"/>
                        <a:pt x="4748" y="1"/>
                        <a:pt x="3036" y="1"/>
                      </a:cubicBezTo>
                      <a:close/>
                    </a:path>
                  </a:pathLst>
                </a:custGeom>
                <a:solidFill>
                  <a:srgbClr val="7962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" name="Google Shape;710;p72"/>
                <p:cNvGrpSpPr/>
                <p:nvPr/>
              </p:nvGrpSpPr>
              <p:grpSpPr>
                <a:xfrm>
                  <a:off x="1279841" y="3507022"/>
                  <a:ext cx="351315" cy="349457"/>
                  <a:chOff x="1412450" y="1954475"/>
                  <a:chExt cx="297750" cy="296175"/>
                </a:xfrm>
              </p:grpSpPr>
              <p:sp>
                <p:nvSpPr>
                  <p:cNvPr id="711" name="Google Shape;711;p72"/>
                  <p:cNvSpPr/>
                  <p:nvPr/>
                </p:nvSpPr>
                <p:spPr>
                  <a:xfrm>
                    <a:off x="1483350" y="2023800"/>
                    <a:ext cx="155975" cy="15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9" h="6239" extrusionOk="0">
                        <a:moveTo>
                          <a:pt x="3119" y="2079"/>
                        </a:moveTo>
                        <a:cubicBezTo>
                          <a:pt x="3529" y="2079"/>
                          <a:pt x="3844" y="2395"/>
                          <a:pt x="3844" y="2773"/>
                        </a:cubicBezTo>
                        <a:cubicBezTo>
                          <a:pt x="3844" y="3182"/>
                          <a:pt x="3529" y="3497"/>
                          <a:pt x="3119" y="3497"/>
                        </a:cubicBezTo>
                        <a:cubicBezTo>
                          <a:pt x="2741" y="3497"/>
                          <a:pt x="2426" y="3182"/>
                          <a:pt x="2426" y="2773"/>
                        </a:cubicBezTo>
                        <a:cubicBezTo>
                          <a:pt x="2426" y="2395"/>
                          <a:pt x="2741" y="2079"/>
                          <a:pt x="3119" y="2079"/>
                        </a:cubicBezTo>
                        <a:close/>
                        <a:moveTo>
                          <a:pt x="3119" y="725"/>
                        </a:moveTo>
                        <a:cubicBezTo>
                          <a:pt x="4474" y="725"/>
                          <a:pt x="5577" y="1827"/>
                          <a:pt x="5577" y="3182"/>
                        </a:cubicBezTo>
                        <a:cubicBezTo>
                          <a:pt x="5577" y="3686"/>
                          <a:pt x="5388" y="4159"/>
                          <a:pt x="5136" y="4537"/>
                        </a:cubicBezTo>
                        <a:cubicBezTo>
                          <a:pt x="4884" y="4190"/>
                          <a:pt x="4537" y="3907"/>
                          <a:pt x="4191" y="3718"/>
                        </a:cubicBezTo>
                        <a:cubicBezTo>
                          <a:pt x="4411" y="3497"/>
                          <a:pt x="4537" y="3182"/>
                          <a:pt x="4537" y="2804"/>
                        </a:cubicBezTo>
                        <a:cubicBezTo>
                          <a:pt x="4537" y="2079"/>
                          <a:pt x="3907" y="1449"/>
                          <a:pt x="3151" y="1449"/>
                        </a:cubicBezTo>
                        <a:cubicBezTo>
                          <a:pt x="2426" y="1449"/>
                          <a:pt x="1796" y="2079"/>
                          <a:pt x="1796" y="2804"/>
                        </a:cubicBezTo>
                        <a:cubicBezTo>
                          <a:pt x="1796" y="3182"/>
                          <a:pt x="1891" y="3497"/>
                          <a:pt x="2143" y="3718"/>
                        </a:cubicBezTo>
                        <a:cubicBezTo>
                          <a:pt x="1733" y="3907"/>
                          <a:pt x="1418" y="4190"/>
                          <a:pt x="1198" y="4537"/>
                        </a:cubicBezTo>
                        <a:cubicBezTo>
                          <a:pt x="914" y="4159"/>
                          <a:pt x="756" y="3686"/>
                          <a:pt x="756" y="3182"/>
                        </a:cubicBezTo>
                        <a:cubicBezTo>
                          <a:pt x="662" y="1796"/>
                          <a:pt x="1796" y="725"/>
                          <a:pt x="3119" y="725"/>
                        </a:cubicBezTo>
                        <a:close/>
                        <a:moveTo>
                          <a:pt x="3119" y="4190"/>
                        </a:moveTo>
                        <a:cubicBezTo>
                          <a:pt x="3749" y="4190"/>
                          <a:pt x="4317" y="4505"/>
                          <a:pt x="4632" y="5041"/>
                        </a:cubicBezTo>
                        <a:cubicBezTo>
                          <a:pt x="4222" y="5387"/>
                          <a:pt x="3686" y="5577"/>
                          <a:pt x="3119" y="5577"/>
                        </a:cubicBezTo>
                        <a:cubicBezTo>
                          <a:pt x="2584" y="5577"/>
                          <a:pt x="2017" y="5387"/>
                          <a:pt x="1639" y="5041"/>
                        </a:cubicBezTo>
                        <a:cubicBezTo>
                          <a:pt x="1954" y="4505"/>
                          <a:pt x="2489" y="4190"/>
                          <a:pt x="3119" y="4190"/>
                        </a:cubicBezTo>
                        <a:close/>
                        <a:moveTo>
                          <a:pt x="3119" y="0"/>
                        </a:moveTo>
                        <a:cubicBezTo>
                          <a:pt x="1387" y="0"/>
                          <a:pt x="0" y="1418"/>
                          <a:pt x="0" y="3119"/>
                        </a:cubicBezTo>
                        <a:cubicBezTo>
                          <a:pt x="0" y="4852"/>
                          <a:pt x="1387" y="6238"/>
                          <a:pt x="3119" y="6238"/>
                        </a:cubicBezTo>
                        <a:cubicBezTo>
                          <a:pt x="4852" y="6238"/>
                          <a:pt x="6238" y="4820"/>
                          <a:pt x="6238" y="3119"/>
                        </a:cubicBezTo>
                        <a:cubicBezTo>
                          <a:pt x="6238" y="1386"/>
                          <a:pt x="4821" y="0"/>
                          <a:pt x="311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12;p72"/>
                  <p:cNvSpPr/>
                  <p:nvPr/>
                </p:nvSpPr>
                <p:spPr>
                  <a:xfrm>
                    <a:off x="1412450" y="1954475"/>
                    <a:ext cx="297750" cy="2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0" h="11847" extrusionOk="0">
                        <a:moveTo>
                          <a:pt x="6365" y="662"/>
                        </a:moveTo>
                        <a:lnTo>
                          <a:pt x="6522" y="1513"/>
                        </a:lnTo>
                        <a:cubicBezTo>
                          <a:pt x="6554" y="1702"/>
                          <a:pt x="6617" y="1765"/>
                          <a:pt x="6774" y="1797"/>
                        </a:cubicBezTo>
                        <a:cubicBezTo>
                          <a:pt x="7342" y="1923"/>
                          <a:pt x="7814" y="2112"/>
                          <a:pt x="8287" y="2427"/>
                        </a:cubicBezTo>
                        <a:cubicBezTo>
                          <a:pt x="8350" y="2474"/>
                          <a:pt x="8421" y="2498"/>
                          <a:pt x="8488" y="2498"/>
                        </a:cubicBezTo>
                        <a:cubicBezTo>
                          <a:pt x="8554" y="2498"/>
                          <a:pt x="8618" y="2474"/>
                          <a:pt x="8665" y="2427"/>
                        </a:cubicBezTo>
                        <a:lnTo>
                          <a:pt x="9389" y="1923"/>
                        </a:lnTo>
                        <a:lnTo>
                          <a:pt x="9925" y="2490"/>
                        </a:lnTo>
                        <a:lnTo>
                          <a:pt x="9421" y="3183"/>
                        </a:lnTo>
                        <a:cubicBezTo>
                          <a:pt x="9358" y="3309"/>
                          <a:pt x="9358" y="3466"/>
                          <a:pt x="9421" y="3592"/>
                        </a:cubicBezTo>
                        <a:cubicBezTo>
                          <a:pt x="9736" y="4065"/>
                          <a:pt x="9925" y="4537"/>
                          <a:pt x="10051" y="5073"/>
                        </a:cubicBezTo>
                        <a:cubicBezTo>
                          <a:pt x="10082" y="5231"/>
                          <a:pt x="10209" y="5294"/>
                          <a:pt x="10335" y="5357"/>
                        </a:cubicBezTo>
                        <a:lnTo>
                          <a:pt x="11185" y="5514"/>
                        </a:lnTo>
                        <a:lnTo>
                          <a:pt x="11185" y="6302"/>
                        </a:lnTo>
                        <a:lnTo>
                          <a:pt x="10335" y="6459"/>
                        </a:lnTo>
                        <a:cubicBezTo>
                          <a:pt x="10177" y="6491"/>
                          <a:pt x="10082" y="6585"/>
                          <a:pt x="10051" y="6743"/>
                        </a:cubicBezTo>
                        <a:cubicBezTo>
                          <a:pt x="9925" y="7278"/>
                          <a:pt x="9736" y="7751"/>
                          <a:pt x="9421" y="8224"/>
                        </a:cubicBezTo>
                        <a:cubicBezTo>
                          <a:pt x="9358" y="8350"/>
                          <a:pt x="9358" y="8507"/>
                          <a:pt x="9421" y="8633"/>
                        </a:cubicBezTo>
                        <a:lnTo>
                          <a:pt x="9925" y="9326"/>
                        </a:lnTo>
                        <a:lnTo>
                          <a:pt x="9389" y="9893"/>
                        </a:lnTo>
                        <a:lnTo>
                          <a:pt x="8665" y="9358"/>
                        </a:lnTo>
                        <a:cubicBezTo>
                          <a:pt x="8618" y="9326"/>
                          <a:pt x="8554" y="9310"/>
                          <a:pt x="8488" y="9310"/>
                        </a:cubicBezTo>
                        <a:cubicBezTo>
                          <a:pt x="8421" y="9310"/>
                          <a:pt x="8350" y="9326"/>
                          <a:pt x="8287" y="9358"/>
                        </a:cubicBezTo>
                        <a:cubicBezTo>
                          <a:pt x="7814" y="9673"/>
                          <a:pt x="7342" y="9893"/>
                          <a:pt x="6774" y="9988"/>
                        </a:cubicBezTo>
                        <a:cubicBezTo>
                          <a:pt x="6617" y="10051"/>
                          <a:pt x="6554" y="10145"/>
                          <a:pt x="6522" y="10271"/>
                        </a:cubicBezTo>
                        <a:lnTo>
                          <a:pt x="6365" y="11153"/>
                        </a:lnTo>
                        <a:lnTo>
                          <a:pt x="5577" y="11153"/>
                        </a:lnTo>
                        <a:lnTo>
                          <a:pt x="5420" y="10271"/>
                        </a:lnTo>
                        <a:cubicBezTo>
                          <a:pt x="5357" y="10114"/>
                          <a:pt x="5294" y="10051"/>
                          <a:pt x="5136" y="9988"/>
                        </a:cubicBezTo>
                        <a:cubicBezTo>
                          <a:pt x="4569" y="9893"/>
                          <a:pt x="4097" y="9673"/>
                          <a:pt x="3624" y="9358"/>
                        </a:cubicBezTo>
                        <a:cubicBezTo>
                          <a:pt x="3561" y="9326"/>
                          <a:pt x="3498" y="9310"/>
                          <a:pt x="3435" y="9310"/>
                        </a:cubicBezTo>
                        <a:cubicBezTo>
                          <a:pt x="3372" y="9310"/>
                          <a:pt x="3309" y="9326"/>
                          <a:pt x="3246" y="9358"/>
                        </a:cubicBezTo>
                        <a:lnTo>
                          <a:pt x="2521" y="9893"/>
                        </a:lnTo>
                        <a:lnTo>
                          <a:pt x="1986" y="9326"/>
                        </a:lnTo>
                        <a:lnTo>
                          <a:pt x="2490" y="8633"/>
                        </a:lnTo>
                        <a:cubicBezTo>
                          <a:pt x="2584" y="8507"/>
                          <a:pt x="2584" y="8350"/>
                          <a:pt x="2490" y="8224"/>
                        </a:cubicBezTo>
                        <a:cubicBezTo>
                          <a:pt x="2175" y="7751"/>
                          <a:pt x="1986" y="7278"/>
                          <a:pt x="1860" y="6743"/>
                        </a:cubicBezTo>
                        <a:cubicBezTo>
                          <a:pt x="1828" y="6585"/>
                          <a:pt x="1702" y="6491"/>
                          <a:pt x="1576" y="6459"/>
                        </a:cubicBezTo>
                        <a:lnTo>
                          <a:pt x="726" y="6302"/>
                        </a:lnTo>
                        <a:lnTo>
                          <a:pt x="726" y="5514"/>
                        </a:lnTo>
                        <a:lnTo>
                          <a:pt x="1576" y="5357"/>
                        </a:lnTo>
                        <a:cubicBezTo>
                          <a:pt x="1734" y="5325"/>
                          <a:pt x="1828" y="5231"/>
                          <a:pt x="1860" y="5073"/>
                        </a:cubicBezTo>
                        <a:cubicBezTo>
                          <a:pt x="1986" y="4506"/>
                          <a:pt x="2175" y="4065"/>
                          <a:pt x="2490" y="3592"/>
                        </a:cubicBezTo>
                        <a:cubicBezTo>
                          <a:pt x="2584" y="3466"/>
                          <a:pt x="2584" y="3309"/>
                          <a:pt x="2490" y="3183"/>
                        </a:cubicBezTo>
                        <a:lnTo>
                          <a:pt x="1986" y="2490"/>
                        </a:lnTo>
                        <a:lnTo>
                          <a:pt x="2521" y="1923"/>
                        </a:lnTo>
                        <a:lnTo>
                          <a:pt x="3246" y="2427"/>
                        </a:lnTo>
                        <a:cubicBezTo>
                          <a:pt x="3309" y="2474"/>
                          <a:pt x="3372" y="2498"/>
                          <a:pt x="3435" y="2498"/>
                        </a:cubicBezTo>
                        <a:cubicBezTo>
                          <a:pt x="3498" y="2498"/>
                          <a:pt x="3561" y="2474"/>
                          <a:pt x="3624" y="2427"/>
                        </a:cubicBezTo>
                        <a:cubicBezTo>
                          <a:pt x="4097" y="2112"/>
                          <a:pt x="4569" y="1923"/>
                          <a:pt x="5136" y="1797"/>
                        </a:cubicBezTo>
                        <a:cubicBezTo>
                          <a:pt x="5294" y="1765"/>
                          <a:pt x="5357" y="1639"/>
                          <a:pt x="5420" y="1513"/>
                        </a:cubicBezTo>
                        <a:lnTo>
                          <a:pt x="5577" y="662"/>
                        </a:lnTo>
                        <a:close/>
                        <a:moveTo>
                          <a:pt x="5262" y="1"/>
                        </a:moveTo>
                        <a:cubicBezTo>
                          <a:pt x="5073" y="1"/>
                          <a:pt x="4916" y="127"/>
                          <a:pt x="4884" y="284"/>
                        </a:cubicBezTo>
                        <a:lnTo>
                          <a:pt x="4727" y="1166"/>
                        </a:lnTo>
                        <a:cubicBezTo>
                          <a:pt x="4254" y="1292"/>
                          <a:pt x="3813" y="1481"/>
                          <a:pt x="3435" y="1734"/>
                        </a:cubicBezTo>
                        <a:lnTo>
                          <a:pt x="2679" y="1229"/>
                        </a:lnTo>
                        <a:cubicBezTo>
                          <a:pt x="2610" y="1174"/>
                          <a:pt x="2541" y="1149"/>
                          <a:pt x="2474" y="1149"/>
                        </a:cubicBezTo>
                        <a:cubicBezTo>
                          <a:pt x="2389" y="1149"/>
                          <a:pt x="2309" y="1190"/>
                          <a:pt x="2238" y="1261"/>
                        </a:cubicBezTo>
                        <a:lnTo>
                          <a:pt x="1261" y="2238"/>
                        </a:lnTo>
                        <a:cubicBezTo>
                          <a:pt x="1135" y="2364"/>
                          <a:pt x="1135" y="2553"/>
                          <a:pt x="1230" y="2679"/>
                        </a:cubicBezTo>
                        <a:lnTo>
                          <a:pt x="1734" y="3435"/>
                        </a:lnTo>
                        <a:cubicBezTo>
                          <a:pt x="1513" y="3813"/>
                          <a:pt x="1324" y="4254"/>
                          <a:pt x="1198" y="4726"/>
                        </a:cubicBezTo>
                        <a:lnTo>
                          <a:pt x="284" y="4884"/>
                        </a:lnTo>
                        <a:cubicBezTo>
                          <a:pt x="127" y="4915"/>
                          <a:pt x="1" y="5042"/>
                          <a:pt x="1" y="5231"/>
                        </a:cubicBezTo>
                        <a:lnTo>
                          <a:pt x="1" y="6617"/>
                        </a:lnTo>
                        <a:cubicBezTo>
                          <a:pt x="64" y="6774"/>
                          <a:pt x="158" y="6932"/>
                          <a:pt x="316" y="6963"/>
                        </a:cubicBezTo>
                        <a:lnTo>
                          <a:pt x="1230" y="7121"/>
                        </a:lnTo>
                        <a:cubicBezTo>
                          <a:pt x="1356" y="7593"/>
                          <a:pt x="1545" y="8034"/>
                          <a:pt x="1797" y="8413"/>
                        </a:cubicBezTo>
                        <a:lnTo>
                          <a:pt x="1261" y="9169"/>
                        </a:lnTo>
                        <a:cubicBezTo>
                          <a:pt x="1167" y="9295"/>
                          <a:pt x="1198" y="9484"/>
                          <a:pt x="1324" y="9610"/>
                        </a:cubicBezTo>
                        <a:lnTo>
                          <a:pt x="2301" y="10586"/>
                        </a:lnTo>
                        <a:cubicBezTo>
                          <a:pt x="2368" y="10654"/>
                          <a:pt x="2454" y="10685"/>
                          <a:pt x="2533" y="10685"/>
                        </a:cubicBezTo>
                        <a:cubicBezTo>
                          <a:pt x="2602" y="10685"/>
                          <a:pt x="2666" y="10662"/>
                          <a:pt x="2710" y="10618"/>
                        </a:cubicBezTo>
                        <a:lnTo>
                          <a:pt x="3466" y="10114"/>
                        </a:lnTo>
                        <a:cubicBezTo>
                          <a:pt x="3876" y="10366"/>
                          <a:pt x="4286" y="10555"/>
                          <a:pt x="4790" y="10681"/>
                        </a:cubicBezTo>
                        <a:lnTo>
                          <a:pt x="4947" y="11563"/>
                        </a:lnTo>
                        <a:cubicBezTo>
                          <a:pt x="4979" y="11721"/>
                          <a:pt x="5105" y="11847"/>
                          <a:pt x="5294" y="11847"/>
                        </a:cubicBezTo>
                        <a:lnTo>
                          <a:pt x="6680" y="11847"/>
                        </a:lnTo>
                        <a:cubicBezTo>
                          <a:pt x="6837" y="11847"/>
                          <a:pt x="6995" y="11721"/>
                          <a:pt x="7027" y="11563"/>
                        </a:cubicBezTo>
                        <a:lnTo>
                          <a:pt x="7184" y="10681"/>
                        </a:lnTo>
                        <a:cubicBezTo>
                          <a:pt x="7657" y="10555"/>
                          <a:pt x="8098" y="10366"/>
                          <a:pt x="8476" y="10114"/>
                        </a:cubicBezTo>
                        <a:lnTo>
                          <a:pt x="9232" y="10618"/>
                        </a:lnTo>
                        <a:cubicBezTo>
                          <a:pt x="9301" y="10673"/>
                          <a:pt x="9370" y="10698"/>
                          <a:pt x="9436" y="10698"/>
                        </a:cubicBezTo>
                        <a:cubicBezTo>
                          <a:pt x="9521" y="10698"/>
                          <a:pt x="9602" y="10657"/>
                          <a:pt x="9673" y="10586"/>
                        </a:cubicBezTo>
                        <a:lnTo>
                          <a:pt x="10650" y="9610"/>
                        </a:lnTo>
                        <a:cubicBezTo>
                          <a:pt x="10776" y="9484"/>
                          <a:pt x="10776" y="9295"/>
                          <a:pt x="10681" y="9169"/>
                        </a:cubicBezTo>
                        <a:lnTo>
                          <a:pt x="10177" y="8413"/>
                        </a:lnTo>
                        <a:cubicBezTo>
                          <a:pt x="10398" y="8034"/>
                          <a:pt x="10618" y="7593"/>
                          <a:pt x="10713" y="7121"/>
                        </a:cubicBezTo>
                        <a:lnTo>
                          <a:pt x="11626" y="6963"/>
                        </a:lnTo>
                        <a:cubicBezTo>
                          <a:pt x="11784" y="6932"/>
                          <a:pt x="11910" y="6806"/>
                          <a:pt x="11910" y="6617"/>
                        </a:cubicBezTo>
                        <a:lnTo>
                          <a:pt x="11910" y="5231"/>
                        </a:lnTo>
                        <a:cubicBezTo>
                          <a:pt x="11910" y="5073"/>
                          <a:pt x="11784" y="4915"/>
                          <a:pt x="11626" y="4884"/>
                        </a:cubicBezTo>
                        <a:lnTo>
                          <a:pt x="10713" y="4726"/>
                        </a:lnTo>
                        <a:cubicBezTo>
                          <a:pt x="10618" y="4254"/>
                          <a:pt x="10398" y="3813"/>
                          <a:pt x="10177" y="3403"/>
                        </a:cubicBezTo>
                        <a:lnTo>
                          <a:pt x="10681" y="2679"/>
                        </a:lnTo>
                        <a:cubicBezTo>
                          <a:pt x="10807" y="2553"/>
                          <a:pt x="10776" y="2364"/>
                          <a:pt x="10650" y="2238"/>
                        </a:cubicBezTo>
                        <a:lnTo>
                          <a:pt x="9673" y="1261"/>
                        </a:lnTo>
                        <a:cubicBezTo>
                          <a:pt x="9605" y="1193"/>
                          <a:pt x="9520" y="1162"/>
                          <a:pt x="9435" y="1162"/>
                        </a:cubicBezTo>
                        <a:cubicBezTo>
                          <a:pt x="9362" y="1162"/>
                          <a:pt x="9290" y="1186"/>
                          <a:pt x="9232" y="1229"/>
                        </a:cubicBezTo>
                        <a:lnTo>
                          <a:pt x="8476" y="1734"/>
                        </a:lnTo>
                        <a:cubicBezTo>
                          <a:pt x="8098" y="1481"/>
                          <a:pt x="7657" y="1292"/>
                          <a:pt x="7184" y="1166"/>
                        </a:cubicBezTo>
                        <a:lnTo>
                          <a:pt x="6995" y="284"/>
                        </a:lnTo>
                        <a:cubicBezTo>
                          <a:pt x="6932" y="127"/>
                          <a:pt x="6837" y="1"/>
                          <a:pt x="661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13" name="Google Shape;713;p72"/>
              <p:cNvGrpSpPr/>
              <p:nvPr/>
            </p:nvGrpSpPr>
            <p:grpSpPr>
              <a:xfrm>
                <a:off x="7315699" y="2259317"/>
                <a:ext cx="509699" cy="511630"/>
                <a:chOff x="7315699" y="2259317"/>
                <a:chExt cx="509699" cy="511630"/>
              </a:xfrm>
            </p:grpSpPr>
            <p:sp>
              <p:nvSpPr>
                <p:cNvPr id="714" name="Google Shape;714;p72"/>
                <p:cNvSpPr/>
                <p:nvPr/>
              </p:nvSpPr>
              <p:spPr>
                <a:xfrm>
                  <a:off x="7315699" y="2259317"/>
                  <a:ext cx="509699" cy="51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6095" extrusionOk="0">
                      <a:moveTo>
                        <a:pt x="3036" y="0"/>
                      </a:moveTo>
                      <a:cubicBezTo>
                        <a:pt x="1324" y="0"/>
                        <a:pt x="0" y="1415"/>
                        <a:pt x="0" y="3036"/>
                      </a:cubicBezTo>
                      <a:cubicBezTo>
                        <a:pt x="0" y="4748"/>
                        <a:pt x="1324" y="6094"/>
                        <a:pt x="3036" y="6094"/>
                      </a:cubicBezTo>
                      <a:cubicBezTo>
                        <a:pt x="4656" y="6094"/>
                        <a:pt x="6072" y="4748"/>
                        <a:pt x="6072" y="3036"/>
                      </a:cubicBezTo>
                      <a:cubicBezTo>
                        <a:pt x="6072" y="1415"/>
                        <a:pt x="4656" y="0"/>
                        <a:pt x="3036" y="0"/>
                      </a:cubicBezTo>
                      <a:close/>
                    </a:path>
                  </a:pathLst>
                </a:custGeom>
                <a:solidFill>
                  <a:srgbClr val="7962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5" name="Google Shape;715;p72"/>
                <p:cNvGrpSpPr/>
                <p:nvPr/>
              </p:nvGrpSpPr>
              <p:grpSpPr>
                <a:xfrm>
                  <a:off x="7406513" y="2340418"/>
                  <a:ext cx="328071" cy="349427"/>
                  <a:chOff x="5421475" y="1945825"/>
                  <a:chExt cx="278050" cy="296150"/>
                </a:xfrm>
              </p:grpSpPr>
              <p:sp>
                <p:nvSpPr>
                  <p:cNvPr id="716" name="Google Shape;716;p72"/>
                  <p:cNvSpPr/>
                  <p:nvPr/>
                </p:nvSpPr>
                <p:spPr>
                  <a:xfrm>
                    <a:off x="5472650" y="1999375"/>
                    <a:ext cx="172525" cy="24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1" h="9704" extrusionOk="0">
                        <a:moveTo>
                          <a:pt x="1765" y="1355"/>
                        </a:moveTo>
                        <a:cubicBezTo>
                          <a:pt x="1986" y="1355"/>
                          <a:pt x="2143" y="1513"/>
                          <a:pt x="2143" y="1702"/>
                        </a:cubicBezTo>
                        <a:lnTo>
                          <a:pt x="2143" y="2048"/>
                        </a:lnTo>
                        <a:lnTo>
                          <a:pt x="1765" y="2048"/>
                        </a:lnTo>
                        <a:cubicBezTo>
                          <a:pt x="1671" y="2048"/>
                          <a:pt x="1545" y="2048"/>
                          <a:pt x="1419" y="2111"/>
                        </a:cubicBezTo>
                        <a:lnTo>
                          <a:pt x="1419" y="1702"/>
                        </a:lnTo>
                        <a:cubicBezTo>
                          <a:pt x="1419" y="1513"/>
                          <a:pt x="1576" y="1355"/>
                          <a:pt x="1765" y="1355"/>
                        </a:cubicBezTo>
                        <a:close/>
                        <a:moveTo>
                          <a:pt x="3151" y="631"/>
                        </a:moveTo>
                        <a:cubicBezTo>
                          <a:pt x="3341" y="631"/>
                          <a:pt x="3498" y="788"/>
                          <a:pt x="3498" y="1009"/>
                        </a:cubicBezTo>
                        <a:lnTo>
                          <a:pt x="3498" y="2111"/>
                        </a:lnTo>
                        <a:cubicBezTo>
                          <a:pt x="3404" y="2048"/>
                          <a:pt x="3277" y="2017"/>
                          <a:pt x="3151" y="2017"/>
                        </a:cubicBezTo>
                        <a:lnTo>
                          <a:pt x="2805" y="2017"/>
                        </a:lnTo>
                        <a:lnTo>
                          <a:pt x="2805" y="1009"/>
                        </a:lnTo>
                        <a:cubicBezTo>
                          <a:pt x="2805" y="788"/>
                          <a:pt x="2962" y="631"/>
                          <a:pt x="3151" y="631"/>
                        </a:cubicBezTo>
                        <a:close/>
                        <a:moveTo>
                          <a:pt x="4538" y="1355"/>
                        </a:moveTo>
                        <a:cubicBezTo>
                          <a:pt x="4727" y="1355"/>
                          <a:pt x="4884" y="1513"/>
                          <a:pt x="4884" y="1702"/>
                        </a:cubicBezTo>
                        <a:lnTo>
                          <a:pt x="4884" y="3088"/>
                        </a:lnTo>
                        <a:cubicBezTo>
                          <a:pt x="4884" y="3277"/>
                          <a:pt x="4727" y="3435"/>
                          <a:pt x="4538" y="3435"/>
                        </a:cubicBezTo>
                        <a:cubicBezTo>
                          <a:pt x="4349" y="3435"/>
                          <a:pt x="4191" y="3277"/>
                          <a:pt x="4191" y="3088"/>
                        </a:cubicBezTo>
                        <a:lnTo>
                          <a:pt x="4191" y="1702"/>
                        </a:lnTo>
                        <a:cubicBezTo>
                          <a:pt x="4191" y="1513"/>
                          <a:pt x="4349" y="1355"/>
                          <a:pt x="4538" y="1355"/>
                        </a:cubicBezTo>
                        <a:close/>
                        <a:moveTo>
                          <a:pt x="5924" y="2017"/>
                        </a:moveTo>
                        <a:cubicBezTo>
                          <a:pt x="6113" y="2017"/>
                          <a:pt x="6270" y="2174"/>
                          <a:pt x="6270" y="2363"/>
                        </a:cubicBezTo>
                        <a:lnTo>
                          <a:pt x="6270" y="3088"/>
                        </a:lnTo>
                        <a:cubicBezTo>
                          <a:pt x="6270" y="3277"/>
                          <a:pt x="6113" y="3435"/>
                          <a:pt x="5924" y="3435"/>
                        </a:cubicBezTo>
                        <a:cubicBezTo>
                          <a:pt x="5703" y="3435"/>
                          <a:pt x="5546" y="3277"/>
                          <a:pt x="5546" y="3088"/>
                        </a:cubicBezTo>
                        <a:lnTo>
                          <a:pt x="5546" y="2363"/>
                        </a:lnTo>
                        <a:cubicBezTo>
                          <a:pt x="5546" y="2174"/>
                          <a:pt x="5703" y="2017"/>
                          <a:pt x="5924" y="2017"/>
                        </a:cubicBezTo>
                        <a:close/>
                        <a:moveTo>
                          <a:pt x="3120" y="2741"/>
                        </a:moveTo>
                        <a:cubicBezTo>
                          <a:pt x="3309" y="2741"/>
                          <a:pt x="3467" y="2899"/>
                          <a:pt x="3467" y="3088"/>
                        </a:cubicBezTo>
                        <a:cubicBezTo>
                          <a:pt x="3467" y="3277"/>
                          <a:pt x="3309" y="3435"/>
                          <a:pt x="3120" y="3435"/>
                        </a:cubicBezTo>
                        <a:lnTo>
                          <a:pt x="1734" y="3435"/>
                        </a:lnTo>
                        <a:cubicBezTo>
                          <a:pt x="1545" y="3435"/>
                          <a:pt x="1387" y="3592"/>
                          <a:pt x="1387" y="3781"/>
                        </a:cubicBezTo>
                        <a:cubicBezTo>
                          <a:pt x="1387" y="4002"/>
                          <a:pt x="1545" y="4159"/>
                          <a:pt x="1734" y="4159"/>
                        </a:cubicBezTo>
                        <a:cubicBezTo>
                          <a:pt x="2679" y="4159"/>
                          <a:pt x="3467" y="4947"/>
                          <a:pt x="3467" y="5892"/>
                        </a:cubicBezTo>
                        <a:cubicBezTo>
                          <a:pt x="3467" y="6081"/>
                          <a:pt x="3624" y="6238"/>
                          <a:pt x="3845" y="6238"/>
                        </a:cubicBezTo>
                        <a:cubicBezTo>
                          <a:pt x="4034" y="6238"/>
                          <a:pt x="4191" y="6081"/>
                          <a:pt x="4191" y="5892"/>
                        </a:cubicBezTo>
                        <a:cubicBezTo>
                          <a:pt x="4191" y="5167"/>
                          <a:pt x="3876" y="4537"/>
                          <a:pt x="3435" y="4096"/>
                        </a:cubicBezTo>
                        <a:cubicBezTo>
                          <a:pt x="3593" y="4065"/>
                          <a:pt x="3750" y="4002"/>
                          <a:pt x="3876" y="3876"/>
                        </a:cubicBezTo>
                        <a:cubicBezTo>
                          <a:pt x="4065" y="4033"/>
                          <a:pt x="4317" y="4159"/>
                          <a:pt x="4569" y="4159"/>
                        </a:cubicBezTo>
                        <a:cubicBezTo>
                          <a:pt x="4853" y="4159"/>
                          <a:pt x="5073" y="4033"/>
                          <a:pt x="5294" y="3876"/>
                        </a:cubicBezTo>
                        <a:cubicBezTo>
                          <a:pt x="5483" y="4033"/>
                          <a:pt x="5703" y="4159"/>
                          <a:pt x="5987" y="4159"/>
                        </a:cubicBezTo>
                        <a:cubicBezTo>
                          <a:pt x="6113" y="4159"/>
                          <a:pt x="6239" y="4096"/>
                          <a:pt x="6333" y="4065"/>
                        </a:cubicBezTo>
                        <a:lnTo>
                          <a:pt x="6333" y="5167"/>
                        </a:lnTo>
                        <a:cubicBezTo>
                          <a:pt x="6333" y="5923"/>
                          <a:pt x="5861" y="6554"/>
                          <a:pt x="5199" y="6774"/>
                        </a:cubicBezTo>
                        <a:cubicBezTo>
                          <a:pt x="5042" y="6837"/>
                          <a:pt x="4979" y="6995"/>
                          <a:pt x="4979" y="7089"/>
                        </a:cubicBezTo>
                        <a:lnTo>
                          <a:pt x="4979" y="7562"/>
                        </a:lnTo>
                        <a:lnTo>
                          <a:pt x="2206" y="7562"/>
                        </a:lnTo>
                        <a:lnTo>
                          <a:pt x="2206" y="7089"/>
                        </a:lnTo>
                        <a:cubicBezTo>
                          <a:pt x="2206" y="6932"/>
                          <a:pt x="2143" y="6837"/>
                          <a:pt x="1986" y="6774"/>
                        </a:cubicBezTo>
                        <a:cubicBezTo>
                          <a:pt x="1261" y="6554"/>
                          <a:pt x="820" y="5892"/>
                          <a:pt x="820" y="5167"/>
                        </a:cubicBezTo>
                        <a:lnTo>
                          <a:pt x="820" y="3750"/>
                        </a:lnTo>
                        <a:lnTo>
                          <a:pt x="726" y="3750"/>
                        </a:lnTo>
                        <a:cubicBezTo>
                          <a:pt x="726" y="3151"/>
                          <a:pt x="1198" y="2741"/>
                          <a:pt x="1734" y="2741"/>
                        </a:cubicBezTo>
                        <a:close/>
                        <a:moveTo>
                          <a:pt x="5199" y="8286"/>
                        </a:moveTo>
                        <a:cubicBezTo>
                          <a:pt x="5388" y="8286"/>
                          <a:pt x="5546" y="8444"/>
                          <a:pt x="5546" y="8633"/>
                        </a:cubicBezTo>
                        <a:lnTo>
                          <a:pt x="5546" y="8979"/>
                        </a:lnTo>
                        <a:lnTo>
                          <a:pt x="1387" y="8979"/>
                        </a:lnTo>
                        <a:lnTo>
                          <a:pt x="1387" y="8633"/>
                        </a:lnTo>
                        <a:cubicBezTo>
                          <a:pt x="1387" y="8444"/>
                          <a:pt x="1545" y="8286"/>
                          <a:pt x="1734" y="8286"/>
                        </a:cubicBezTo>
                        <a:close/>
                        <a:moveTo>
                          <a:pt x="3120" y="1"/>
                        </a:moveTo>
                        <a:cubicBezTo>
                          <a:pt x="2647" y="1"/>
                          <a:pt x="2269" y="316"/>
                          <a:pt x="2143" y="757"/>
                        </a:cubicBezTo>
                        <a:cubicBezTo>
                          <a:pt x="2017" y="725"/>
                          <a:pt x="1891" y="694"/>
                          <a:pt x="1734" y="694"/>
                        </a:cubicBezTo>
                        <a:cubicBezTo>
                          <a:pt x="1167" y="694"/>
                          <a:pt x="726" y="1166"/>
                          <a:pt x="726" y="1702"/>
                        </a:cubicBezTo>
                        <a:lnTo>
                          <a:pt x="726" y="2426"/>
                        </a:lnTo>
                        <a:cubicBezTo>
                          <a:pt x="285" y="2678"/>
                          <a:pt x="1" y="3214"/>
                          <a:pt x="1" y="3750"/>
                        </a:cubicBezTo>
                        <a:lnTo>
                          <a:pt x="1" y="5136"/>
                        </a:lnTo>
                        <a:cubicBezTo>
                          <a:pt x="1" y="6081"/>
                          <a:pt x="568" y="6932"/>
                          <a:pt x="1387" y="7341"/>
                        </a:cubicBezTo>
                        <a:lnTo>
                          <a:pt x="1387" y="7656"/>
                        </a:lnTo>
                        <a:cubicBezTo>
                          <a:pt x="1009" y="7814"/>
                          <a:pt x="694" y="8160"/>
                          <a:pt x="694" y="8633"/>
                        </a:cubicBezTo>
                        <a:lnTo>
                          <a:pt x="694" y="9357"/>
                        </a:lnTo>
                        <a:cubicBezTo>
                          <a:pt x="694" y="9546"/>
                          <a:pt x="852" y="9704"/>
                          <a:pt x="1041" y="9704"/>
                        </a:cubicBezTo>
                        <a:lnTo>
                          <a:pt x="5892" y="9704"/>
                        </a:lnTo>
                        <a:cubicBezTo>
                          <a:pt x="6081" y="9704"/>
                          <a:pt x="6239" y="9546"/>
                          <a:pt x="6239" y="9357"/>
                        </a:cubicBezTo>
                        <a:lnTo>
                          <a:pt x="6239" y="8633"/>
                        </a:lnTo>
                        <a:cubicBezTo>
                          <a:pt x="6239" y="8192"/>
                          <a:pt x="5955" y="7814"/>
                          <a:pt x="5514" y="7656"/>
                        </a:cubicBezTo>
                        <a:lnTo>
                          <a:pt x="5514" y="7341"/>
                        </a:lnTo>
                        <a:cubicBezTo>
                          <a:pt x="6365" y="6932"/>
                          <a:pt x="6901" y="6081"/>
                          <a:pt x="6901" y="5136"/>
                        </a:cubicBezTo>
                        <a:lnTo>
                          <a:pt x="6901" y="2363"/>
                        </a:lnTo>
                        <a:cubicBezTo>
                          <a:pt x="6901" y="1796"/>
                          <a:pt x="6428" y="1355"/>
                          <a:pt x="5892" y="1355"/>
                        </a:cubicBezTo>
                        <a:cubicBezTo>
                          <a:pt x="5766" y="1355"/>
                          <a:pt x="5609" y="1387"/>
                          <a:pt x="5483" y="1418"/>
                        </a:cubicBezTo>
                        <a:cubicBezTo>
                          <a:pt x="5357" y="1009"/>
                          <a:pt x="4979" y="694"/>
                          <a:pt x="4506" y="694"/>
                        </a:cubicBezTo>
                        <a:cubicBezTo>
                          <a:pt x="4380" y="694"/>
                          <a:pt x="4223" y="725"/>
                          <a:pt x="4097" y="757"/>
                        </a:cubicBezTo>
                        <a:cubicBezTo>
                          <a:pt x="4002" y="316"/>
                          <a:pt x="3593" y="1"/>
                          <a:pt x="312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72"/>
                  <p:cNvSpPr/>
                  <p:nvPr/>
                </p:nvSpPr>
                <p:spPr>
                  <a:xfrm>
                    <a:off x="5559300" y="1945825"/>
                    <a:ext cx="18150" cy="4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1765" extrusionOk="0">
                        <a:moveTo>
                          <a:pt x="379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lnTo>
                          <a:pt x="1" y="1418"/>
                        </a:lnTo>
                        <a:cubicBezTo>
                          <a:pt x="1" y="1607"/>
                          <a:pt x="158" y="1764"/>
                          <a:pt x="379" y="1764"/>
                        </a:cubicBezTo>
                        <a:cubicBezTo>
                          <a:pt x="568" y="1764"/>
                          <a:pt x="725" y="1607"/>
                          <a:pt x="725" y="1418"/>
                        </a:cubicBezTo>
                        <a:lnTo>
                          <a:pt x="725" y="347"/>
                        </a:lnTo>
                        <a:cubicBezTo>
                          <a:pt x="725" y="158"/>
                          <a:pt x="568" y="0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72"/>
                  <p:cNvSpPr/>
                  <p:nvPr/>
                </p:nvSpPr>
                <p:spPr>
                  <a:xfrm>
                    <a:off x="5611275" y="1963925"/>
                    <a:ext cx="35475" cy="3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1380" extrusionOk="0">
                        <a:moveTo>
                          <a:pt x="1076" y="1"/>
                        </a:moveTo>
                        <a:cubicBezTo>
                          <a:pt x="985" y="1"/>
                          <a:pt x="899" y="32"/>
                          <a:pt x="851" y="95"/>
                        </a:cubicBezTo>
                        <a:lnTo>
                          <a:pt x="127" y="788"/>
                        </a:lnTo>
                        <a:cubicBezTo>
                          <a:pt x="1" y="914"/>
                          <a:pt x="1" y="1166"/>
                          <a:pt x="127" y="1261"/>
                        </a:cubicBezTo>
                        <a:cubicBezTo>
                          <a:pt x="190" y="1340"/>
                          <a:pt x="284" y="1379"/>
                          <a:pt x="375" y="1379"/>
                        </a:cubicBezTo>
                        <a:cubicBezTo>
                          <a:pt x="466" y="1379"/>
                          <a:pt x="552" y="1340"/>
                          <a:pt x="599" y="1261"/>
                        </a:cubicBezTo>
                        <a:lnTo>
                          <a:pt x="1324" y="568"/>
                        </a:lnTo>
                        <a:cubicBezTo>
                          <a:pt x="1419" y="442"/>
                          <a:pt x="1419" y="221"/>
                          <a:pt x="1324" y="95"/>
                        </a:cubicBezTo>
                        <a:cubicBezTo>
                          <a:pt x="1261" y="32"/>
                          <a:pt x="1167" y="1"/>
                          <a:pt x="107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72"/>
                  <p:cNvSpPr/>
                  <p:nvPr/>
                </p:nvSpPr>
                <p:spPr>
                  <a:xfrm>
                    <a:off x="5664050" y="2067900"/>
                    <a:ext cx="35475" cy="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694" extrusionOk="0">
                        <a:moveTo>
                          <a:pt x="347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cubicBezTo>
                          <a:pt x="1" y="536"/>
                          <a:pt x="158" y="694"/>
                          <a:pt x="347" y="694"/>
                        </a:cubicBezTo>
                        <a:lnTo>
                          <a:pt x="1040" y="694"/>
                        </a:lnTo>
                        <a:cubicBezTo>
                          <a:pt x="1261" y="694"/>
                          <a:pt x="1418" y="536"/>
                          <a:pt x="1418" y="347"/>
                        </a:cubicBezTo>
                        <a:cubicBezTo>
                          <a:pt x="1418" y="158"/>
                          <a:pt x="1261" y="0"/>
                          <a:pt x="10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72"/>
                  <p:cNvSpPr/>
                  <p:nvPr/>
                </p:nvSpPr>
                <p:spPr>
                  <a:xfrm>
                    <a:off x="5421475" y="2067900"/>
                    <a:ext cx="35450" cy="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694" extrusionOk="0">
                        <a:moveTo>
                          <a:pt x="378" y="0"/>
                        </a:moveTo>
                        <a:cubicBezTo>
                          <a:pt x="158" y="0"/>
                          <a:pt x="0" y="158"/>
                          <a:pt x="0" y="347"/>
                        </a:cubicBezTo>
                        <a:cubicBezTo>
                          <a:pt x="0" y="536"/>
                          <a:pt x="158" y="694"/>
                          <a:pt x="378" y="694"/>
                        </a:cubicBezTo>
                        <a:lnTo>
                          <a:pt x="1071" y="694"/>
                        </a:lnTo>
                        <a:cubicBezTo>
                          <a:pt x="1260" y="694"/>
                          <a:pt x="1418" y="536"/>
                          <a:pt x="1418" y="347"/>
                        </a:cubicBezTo>
                        <a:cubicBezTo>
                          <a:pt x="1418" y="158"/>
                          <a:pt x="1260" y="0"/>
                          <a:pt x="107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72"/>
                  <p:cNvSpPr/>
                  <p:nvPr/>
                </p:nvSpPr>
                <p:spPr>
                  <a:xfrm>
                    <a:off x="5490000" y="1963925"/>
                    <a:ext cx="35450" cy="3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356" extrusionOk="0">
                        <a:moveTo>
                          <a:pt x="343" y="1"/>
                        </a:moveTo>
                        <a:cubicBezTo>
                          <a:pt x="252" y="1"/>
                          <a:pt x="158" y="32"/>
                          <a:pt x="95" y="95"/>
                        </a:cubicBezTo>
                        <a:cubicBezTo>
                          <a:pt x="0" y="221"/>
                          <a:pt x="0" y="442"/>
                          <a:pt x="95" y="568"/>
                        </a:cubicBezTo>
                        <a:lnTo>
                          <a:pt x="819" y="1261"/>
                        </a:lnTo>
                        <a:cubicBezTo>
                          <a:pt x="866" y="1324"/>
                          <a:pt x="953" y="1356"/>
                          <a:pt x="1044" y="1356"/>
                        </a:cubicBezTo>
                        <a:cubicBezTo>
                          <a:pt x="1134" y="1356"/>
                          <a:pt x="1229" y="1324"/>
                          <a:pt x="1292" y="1261"/>
                        </a:cubicBezTo>
                        <a:cubicBezTo>
                          <a:pt x="1418" y="1166"/>
                          <a:pt x="1418" y="914"/>
                          <a:pt x="1292" y="788"/>
                        </a:cubicBezTo>
                        <a:lnTo>
                          <a:pt x="567" y="95"/>
                        </a:lnTo>
                        <a:cubicBezTo>
                          <a:pt x="520" y="32"/>
                          <a:pt x="433" y="1"/>
                          <a:pt x="34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722;p72"/>
                  <p:cNvSpPr/>
                  <p:nvPr/>
                </p:nvSpPr>
                <p:spPr>
                  <a:xfrm>
                    <a:off x="5437225" y="1997650"/>
                    <a:ext cx="37825" cy="26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1053" extrusionOk="0">
                        <a:moveTo>
                          <a:pt x="422" y="0"/>
                        </a:moveTo>
                        <a:cubicBezTo>
                          <a:pt x="285" y="0"/>
                          <a:pt x="140" y="81"/>
                          <a:pt x="95" y="196"/>
                        </a:cubicBezTo>
                        <a:cubicBezTo>
                          <a:pt x="0" y="353"/>
                          <a:pt x="95" y="574"/>
                          <a:pt x="252" y="668"/>
                        </a:cubicBezTo>
                        <a:lnTo>
                          <a:pt x="945" y="1015"/>
                        </a:lnTo>
                        <a:cubicBezTo>
                          <a:pt x="989" y="1041"/>
                          <a:pt x="1039" y="1052"/>
                          <a:pt x="1091" y="1052"/>
                        </a:cubicBezTo>
                        <a:cubicBezTo>
                          <a:pt x="1227" y="1052"/>
                          <a:pt x="1372" y="971"/>
                          <a:pt x="1418" y="857"/>
                        </a:cubicBezTo>
                        <a:cubicBezTo>
                          <a:pt x="1512" y="700"/>
                          <a:pt x="1418" y="479"/>
                          <a:pt x="1260" y="385"/>
                        </a:cubicBezTo>
                        <a:lnTo>
                          <a:pt x="567" y="38"/>
                        </a:lnTo>
                        <a:cubicBezTo>
                          <a:pt x="524" y="12"/>
                          <a:pt x="473" y="0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3" name="Google Shape;723;p72"/>
                  <p:cNvSpPr/>
                  <p:nvPr/>
                </p:nvSpPr>
                <p:spPr>
                  <a:xfrm>
                    <a:off x="5645150" y="1998300"/>
                    <a:ext cx="37825" cy="2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1076" extrusionOk="0">
                        <a:moveTo>
                          <a:pt x="1098" y="0"/>
                        </a:moveTo>
                        <a:cubicBezTo>
                          <a:pt x="1046" y="0"/>
                          <a:pt x="994" y="14"/>
                          <a:pt x="946" y="44"/>
                        </a:cubicBezTo>
                        <a:lnTo>
                          <a:pt x="253" y="422"/>
                        </a:lnTo>
                        <a:cubicBezTo>
                          <a:pt x="95" y="485"/>
                          <a:pt x="1" y="674"/>
                          <a:pt x="95" y="894"/>
                        </a:cubicBezTo>
                        <a:cubicBezTo>
                          <a:pt x="142" y="1011"/>
                          <a:pt x="258" y="1076"/>
                          <a:pt x="405" y="1076"/>
                        </a:cubicBezTo>
                        <a:cubicBezTo>
                          <a:pt x="456" y="1076"/>
                          <a:pt x="511" y="1068"/>
                          <a:pt x="568" y="1052"/>
                        </a:cubicBezTo>
                        <a:lnTo>
                          <a:pt x="1261" y="674"/>
                        </a:lnTo>
                        <a:cubicBezTo>
                          <a:pt x="1418" y="611"/>
                          <a:pt x="1513" y="422"/>
                          <a:pt x="1418" y="201"/>
                        </a:cubicBezTo>
                        <a:cubicBezTo>
                          <a:pt x="1331" y="71"/>
                          <a:pt x="1214" y="0"/>
                          <a:pt x="10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24" name="Google Shape;724;p72"/>
            <p:cNvGrpSpPr/>
            <p:nvPr/>
          </p:nvGrpSpPr>
          <p:grpSpPr>
            <a:xfrm>
              <a:off x="4047659" y="3426859"/>
              <a:ext cx="511630" cy="509783"/>
              <a:chOff x="4216488" y="3426859"/>
              <a:chExt cx="511630" cy="509783"/>
            </a:xfrm>
          </p:grpSpPr>
          <p:sp>
            <p:nvSpPr>
              <p:cNvPr id="725" name="Google Shape;725;p72"/>
              <p:cNvSpPr/>
              <p:nvPr/>
            </p:nvSpPr>
            <p:spPr>
              <a:xfrm>
                <a:off x="4216488" y="3426859"/>
                <a:ext cx="511630" cy="509783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6073" extrusionOk="0">
                    <a:moveTo>
                      <a:pt x="3059" y="1"/>
                    </a:moveTo>
                    <a:cubicBezTo>
                      <a:pt x="1347" y="1"/>
                      <a:pt x="1" y="1324"/>
                      <a:pt x="1" y="3036"/>
                    </a:cubicBezTo>
                    <a:cubicBezTo>
                      <a:pt x="1" y="4748"/>
                      <a:pt x="1347" y="6072"/>
                      <a:pt x="3059" y="6072"/>
                    </a:cubicBezTo>
                    <a:cubicBezTo>
                      <a:pt x="4771" y="6072"/>
                      <a:pt x="6095" y="4748"/>
                      <a:pt x="6095" y="3036"/>
                    </a:cubicBezTo>
                    <a:cubicBezTo>
                      <a:pt x="6095" y="1324"/>
                      <a:pt x="4771" y="1"/>
                      <a:pt x="3059" y="1"/>
                    </a:cubicBezTo>
                    <a:close/>
                  </a:path>
                </a:pathLst>
              </a:custGeom>
              <a:solidFill>
                <a:srgbClr val="79629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6" name="Google Shape;726;p72"/>
              <p:cNvGrpSpPr/>
              <p:nvPr/>
            </p:nvGrpSpPr>
            <p:grpSpPr>
              <a:xfrm>
                <a:off x="4296660" y="3506107"/>
                <a:ext cx="351286" cy="351286"/>
                <a:chOff x="1049375" y="2680675"/>
                <a:chExt cx="297725" cy="297725"/>
              </a:xfrm>
            </p:grpSpPr>
            <p:sp>
              <p:nvSpPr>
                <p:cNvPr id="727" name="Google Shape;727;p72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72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29" name="Google Shape;7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000" y="2342200"/>
            <a:ext cx="2924068" cy="2924068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2"/>
          <p:cNvSpPr txBox="1">
            <a:spLocks noGrp="1"/>
          </p:cNvSpPr>
          <p:nvPr>
            <p:ph type="title"/>
          </p:nvPr>
        </p:nvSpPr>
        <p:spPr>
          <a:xfrm>
            <a:off x="348222" y="536462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Sprint Planning</a:t>
            </a:r>
            <a:endParaRPr sz="1600"/>
          </a:p>
        </p:txBody>
      </p:sp>
      <p:sp>
        <p:nvSpPr>
          <p:cNvPr id="731" name="Google Shape;731;p72"/>
          <p:cNvSpPr txBox="1">
            <a:spLocks noGrp="1"/>
          </p:cNvSpPr>
          <p:nvPr>
            <p:ph type="title"/>
          </p:nvPr>
        </p:nvSpPr>
        <p:spPr>
          <a:xfrm>
            <a:off x="4406300" y="5418667"/>
            <a:ext cx="15816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Sprint</a:t>
            </a:r>
            <a:endParaRPr sz="1600"/>
          </a:p>
        </p:txBody>
      </p:sp>
      <p:sp>
        <p:nvSpPr>
          <p:cNvPr id="732" name="Google Shape;732;p72"/>
          <p:cNvSpPr txBox="1">
            <a:spLocks noGrp="1"/>
          </p:cNvSpPr>
          <p:nvPr>
            <p:ph type="title"/>
          </p:nvPr>
        </p:nvSpPr>
        <p:spPr>
          <a:xfrm>
            <a:off x="6300250" y="2142642"/>
            <a:ext cx="15816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Daily Scrum</a:t>
            </a:r>
            <a:endParaRPr sz="1600"/>
          </a:p>
        </p:txBody>
      </p:sp>
      <p:pic>
        <p:nvPicPr>
          <p:cNvPr id="733" name="Google Shape;73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9167" y="3878918"/>
            <a:ext cx="691667" cy="858982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2"/>
          <p:cNvSpPr txBox="1">
            <a:spLocks noGrp="1"/>
          </p:cNvSpPr>
          <p:nvPr>
            <p:ph type="title"/>
          </p:nvPr>
        </p:nvSpPr>
        <p:spPr>
          <a:xfrm>
            <a:off x="9085550" y="4499800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Sprint Review</a:t>
            </a:r>
            <a:endParaRPr sz="1600"/>
          </a:p>
        </p:txBody>
      </p:sp>
      <p:sp>
        <p:nvSpPr>
          <p:cNvPr id="735" name="Google Shape;735;p72"/>
          <p:cNvSpPr txBox="1">
            <a:spLocks noGrp="1"/>
          </p:cNvSpPr>
          <p:nvPr>
            <p:ph type="title"/>
          </p:nvPr>
        </p:nvSpPr>
        <p:spPr>
          <a:xfrm>
            <a:off x="9807225" y="3382200"/>
            <a:ext cx="18513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Sprint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Retrospective</a:t>
            </a:r>
            <a:endParaRPr sz="1600"/>
          </a:p>
        </p:txBody>
      </p:sp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348222" y="574562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666666"/>
                </a:solidFill>
              </a:rPr>
              <a:t>4 jam untuk Sprint dg durasi 2 minggu</a:t>
            </a:r>
            <a:endParaRPr sz="1400" i="1">
              <a:solidFill>
                <a:srgbClr val="666666"/>
              </a:solidFill>
            </a:endParaRPr>
          </a:p>
        </p:txBody>
      </p:sp>
      <p:sp>
        <p:nvSpPr>
          <p:cNvPr id="737" name="Google Shape;737;p72"/>
          <p:cNvSpPr txBox="1">
            <a:spLocks noGrp="1"/>
          </p:cNvSpPr>
          <p:nvPr>
            <p:ph type="title"/>
          </p:nvPr>
        </p:nvSpPr>
        <p:spPr>
          <a:xfrm>
            <a:off x="4138547" y="574562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666666"/>
                </a:solidFill>
              </a:rPr>
              <a:t>1 bulan atau kurang</a:t>
            </a:r>
            <a:endParaRPr sz="1400" i="1">
              <a:solidFill>
                <a:srgbClr val="666666"/>
              </a:solidFill>
            </a:endParaRPr>
          </a:p>
        </p:txBody>
      </p:sp>
      <p:sp>
        <p:nvSpPr>
          <p:cNvPr id="738" name="Google Shape;738;p72"/>
          <p:cNvSpPr txBox="1">
            <a:spLocks noGrp="1"/>
          </p:cNvSpPr>
          <p:nvPr>
            <p:ph type="title"/>
          </p:nvPr>
        </p:nvSpPr>
        <p:spPr>
          <a:xfrm>
            <a:off x="5967347" y="239282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666666"/>
                </a:solidFill>
              </a:rPr>
              <a:t>15 menit</a:t>
            </a:r>
            <a:endParaRPr sz="1400" i="1">
              <a:solidFill>
                <a:srgbClr val="666666"/>
              </a:solidFill>
            </a:endParaRPr>
          </a:p>
        </p:txBody>
      </p:sp>
      <p:sp>
        <p:nvSpPr>
          <p:cNvPr id="739" name="Google Shape;739;p72"/>
          <p:cNvSpPr txBox="1">
            <a:spLocks noGrp="1"/>
          </p:cNvSpPr>
          <p:nvPr>
            <p:ph type="title"/>
          </p:nvPr>
        </p:nvSpPr>
        <p:spPr>
          <a:xfrm>
            <a:off x="9091547" y="483122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666666"/>
                </a:solidFill>
              </a:rPr>
              <a:t>2-3 jam untuk sprint dg durasi 2 minggu</a:t>
            </a:r>
            <a:endParaRPr sz="1400" i="1">
              <a:solidFill>
                <a:srgbClr val="666666"/>
              </a:solidFill>
            </a:endParaRPr>
          </a:p>
        </p:txBody>
      </p:sp>
      <p:sp>
        <p:nvSpPr>
          <p:cNvPr id="740" name="Google Shape;740;p72"/>
          <p:cNvSpPr txBox="1">
            <a:spLocks noGrp="1"/>
          </p:cNvSpPr>
          <p:nvPr>
            <p:ph type="title"/>
          </p:nvPr>
        </p:nvSpPr>
        <p:spPr>
          <a:xfrm>
            <a:off x="9548747" y="384062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solidFill>
                  <a:srgbClr val="666666"/>
                </a:solidFill>
              </a:rPr>
              <a:t>1-2  jam untuk sprint dg durasi 2 minggu</a:t>
            </a:r>
            <a:endParaRPr sz="1400" i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5" name="Google Shape;745;p73"/>
          <p:cNvGraphicFramePr/>
          <p:nvPr/>
        </p:nvGraphicFramePr>
        <p:xfrm>
          <a:off x="153375" y="919225"/>
          <a:ext cx="11846850" cy="5669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9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Planning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Daily Scrum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Review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Retrospective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Penjelasan</a:t>
                      </a:r>
                      <a:endParaRPr sz="12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Development team akan merencanakan dan berkomitmen atas outcome yg akan dihasilkan di sprint yg akan berjalan dengan mempertimbangkan prioritas product backlog, user story dan capacity planning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Jantung dari Scrum adalah Sprint, yaitu sebuah batasan waktu dengan durasi satu bulan atau kurang, dimana terdapat proses pembuatan Increment yang “Selesai”, dapat digunakan dan berpotensi untuk dirilis.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Event untuk Development Team yang memiliki batasan waktu 15 menit. Acara ini dilakukan setiap hari selama Sprint berlangsung. dengan tujuan membuat rencana kerja untuk 24 jam ke depan. 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Diselenggarakan setiap akhir Sprint untuk menginspeksi Increment dan mengadaptasi Product Backlog bila diperlukan. Scrum Team dan Stakeholder akan berkolaborasi untuk meninjau apa yang sudah dan belum diselesaikan di Sprint.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Sebuah event sebagai  kesempatan bagi Scrum Team untuk menginspeksi dirinya sendiri dan membuat perencanaan mengenai improvement  yang akan dilakukan di Sprint berikutnya.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Kapan event ini diadakan</a:t>
                      </a:r>
                      <a:endParaRPr sz="12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Setiap awal sprint baru akan dijalankan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Sesegera mungkin setelah sprint planning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Setiap hari di jam dan waktu yg sama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Setiap akhir sprint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Setiap akhir sprint, umumnya setelah sprint review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Timebox \ Batas Waktu</a:t>
                      </a:r>
                      <a:endParaRPr sz="12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 jam untuk sprint dg durasi 2 minggu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1 bulan atau kurang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 menit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2-3 jam untuk sprint dg durasi 2 minggu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1-2 jam untuk sprint dg durasi 2 minggu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5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Yang terlibat dalam event ini</a:t>
                      </a:r>
                      <a:endParaRPr sz="12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Wajib untuk seluruh Scrum Team,</a:t>
                      </a:r>
                      <a:b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</a:b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Opsional untuk beberapa role selama diundang oleh Scrum Team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Seluruh Scrum Team dengan Scrum Master sebagai pemilik proses (process owner)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Development Team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Wajib untuk seluruh Scrum Team dan key-stakeholders,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Opsional untuk business user yg lain selama diundang oleh product Owner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Scrum Team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Event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4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Event Input &amp; Output</a:t>
            </a:r>
            <a:endParaRPr/>
          </a:p>
        </p:txBody>
      </p:sp>
      <p:graphicFrame>
        <p:nvGraphicFramePr>
          <p:cNvPr id="752" name="Google Shape;752;p74"/>
          <p:cNvGraphicFramePr/>
          <p:nvPr>
            <p:extLst>
              <p:ext uri="{D42A27DB-BD31-4B8C-83A1-F6EECF244321}">
                <p14:modId xmlns:p14="http://schemas.microsoft.com/office/powerpoint/2010/main" val="970942292"/>
              </p:ext>
            </p:extLst>
          </p:nvPr>
        </p:nvGraphicFramePr>
        <p:xfrm>
          <a:off x="248575" y="950250"/>
          <a:ext cx="11553576" cy="58248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3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1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3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0CBDDA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Scrum Event</a:t>
                      </a:r>
                      <a:endParaRPr sz="1400" b="1" dirty="0">
                        <a:solidFill>
                          <a:srgbClr val="0CBDDA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Input</a:t>
                      </a:r>
                      <a:endParaRPr sz="14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Output</a:t>
                      </a:r>
                      <a:endParaRPr sz="1400"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2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Planning</a:t>
                      </a:r>
                      <a:endParaRPr sz="14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Prioritasi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Product Backlog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Inkremental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produk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yg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terakhir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Kapasitas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team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performa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terakhir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dari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development team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Goal</a:t>
                      </a:r>
                      <a:endParaRPr sz="1400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Backlog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6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</a:t>
                      </a:r>
                      <a:endParaRPr sz="14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Backlog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yg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sudah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disepakati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bersama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saat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sprint planning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Inkremental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produk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yg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memiliki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potensi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untuk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di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rilis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Daily Scrum</a:t>
                      </a:r>
                      <a:endParaRPr sz="14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sudah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dikerjakan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kemarin</a:t>
                      </a:r>
                      <a:endParaRPr sz="1400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akan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dikerjakan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hari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</a:t>
                      </a:r>
                      <a:endParaRPr sz="1400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Kondisi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terakhir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terkait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people, process &amp; tools</a:t>
                      </a:r>
                      <a:endParaRPr sz="1400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Hambatan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perlu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di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eskalasi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Perencanaan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dan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Pengaturan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ulang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atas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Sprint Backlog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17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Review</a:t>
                      </a:r>
                      <a:endParaRPr sz="14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Pekerjaan yg sudah dan belum selesai saat sprint berlangsung</a:t>
                      </a:r>
                      <a:endParaRPr sz="14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Umpan balik/feedback dari stakeholder dan business user yg lain atas produk kita</a:t>
                      </a:r>
                      <a:endParaRPr sz="14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Eksposur development team atas apa yg sudah berjalan dg baik dan apa yg masih perlu diperbaiki</a:t>
                      </a:r>
                      <a:endParaRPr sz="14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Perencanaan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dan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Pengaturan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ulang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atas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Product Backlog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untuk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Sprint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berikutnya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4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Retrospective</a:t>
                      </a:r>
                      <a:endParaRPr sz="14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Apa yg sudah berjalan dg baik dan tidak saat Sprint sebelumnya terkait process, people &amp; tools.</a:t>
                      </a:r>
                      <a:endParaRPr sz="14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Umpan balik/feedback terhadap kondisi team saat sprint berjalan sebelumnya</a:t>
                      </a:r>
                      <a:endParaRPr sz="140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"/>
                        <a:buChar char="●"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Observasi dari scrum master</a:t>
                      </a:r>
                      <a:endParaRPr sz="14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Langkah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nyata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untuk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improvement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saat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Sprint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berikutnya</a:t>
                      </a:r>
                      <a:r>
                        <a:rPr lang="en-US" sz="14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-US" sz="1400" dirty="0" err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berjalan</a:t>
                      </a:r>
                      <a:endParaRPr sz="14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"/>
          <p:cNvSpPr txBox="1">
            <a:spLocks noGrp="1"/>
          </p:cNvSpPr>
          <p:nvPr>
            <p:ph type="title"/>
          </p:nvPr>
        </p:nvSpPr>
        <p:spPr>
          <a:xfrm>
            <a:off x="0" y="25033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SCRUM ARTIFACT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buNone/>
            </a:pPr>
            <a:r>
              <a:rPr lang="en-US" sz="6000" b="1" dirty="0">
                <a:solidFill>
                  <a:schemeClr val="accent1"/>
                </a:solidFill>
              </a:rPr>
              <a:t>a. A world of disruption</a:t>
            </a:r>
            <a:endParaRPr b="1" dirty="0">
              <a:solidFill>
                <a:srgbClr val="0CBDD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61927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7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Artifact</a:t>
            </a:r>
            <a:endParaRPr/>
          </a:p>
        </p:txBody>
      </p:sp>
      <p:grpSp>
        <p:nvGrpSpPr>
          <p:cNvPr id="808" name="Google Shape;808;p77"/>
          <p:cNvGrpSpPr/>
          <p:nvPr/>
        </p:nvGrpSpPr>
        <p:grpSpPr>
          <a:xfrm>
            <a:off x="2487455" y="1228943"/>
            <a:ext cx="8200114" cy="4000766"/>
            <a:chOff x="1200649" y="899809"/>
            <a:chExt cx="6624749" cy="3232159"/>
          </a:xfrm>
        </p:grpSpPr>
        <p:grpSp>
          <p:nvGrpSpPr>
            <p:cNvPr id="809" name="Google Shape;809;p77"/>
            <p:cNvGrpSpPr/>
            <p:nvPr/>
          </p:nvGrpSpPr>
          <p:grpSpPr>
            <a:xfrm>
              <a:off x="1200649" y="899809"/>
              <a:ext cx="6624749" cy="3232159"/>
              <a:chOff x="1200649" y="899809"/>
              <a:chExt cx="6624749" cy="3232159"/>
            </a:xfrm>
          </p:grpSpPr>
          <p:sp>
            <p:nvSpPr>
              <p:cNvPr id="810" name="Google Shape;810;p77"/>
              <p:cNvSpPr/>
              <p:nvPr/>
            </p:nvSpPr>
            <p:spPr>
              <a:xfrm rot="-214878">
                <a:off x="5255128" y="3293341"/>
                <a:ext cx="1475592" cy="793315"/>
              </a:xfrm>
              <a:custGeom>
                <a:avLst/>
                <a:gdLst/>
                <a:ahLst/>
                <a:cxnLst/>
                <a:rect l="l" t="t" r="r" b="b"/>
                <a:pathLst>
                  <a:path w="16093" h="8652" extrusionOk="0">
                    <a:moveTo>
                      <a:pt x="2489" y="1"/>
                    </a:moveTo>
                    <a:lnTo>
                      <a:pt x="1" y="2763"/>
                    </a:lnTo>
                    <a:cubicBezTo>
                      <a:pt x="2101" y="5981"/>
                      <a:pt x="5707" y="8172"/>
                      <a:pt x="9907" y="8264"/>
                    </a:cubicBezTo>
                    <a:cubicBezTo>
                      <a:pt x="11619" y="8264"/>
                      <a:pt x="13331" y="7898"/>
                      <a:pt x="14746" y="7328"/>
                    </a:cubicBezTo>
                    <a:lnTo>
                      <a:pt x="16093" y="8652"/>
                    </a:lnTo>
                    <a:lnTo>
                      <a:pt x="15705" y="3699"/>
                    </a:lnTo>
                    <a:lnTo>
                      <a:pt x="10752" y="3128"/>
                    </a:lnTo>
                    <a:lnTo>
                      <a:pt x="11984" y="4475"/>
                    </a:lnTo>
                    <a:cubicBezTo>
                      <a:pt x="11414" y="4657"/>
                      <a:pt x="10660" y="4657"/>
                      <a:pt x="9998" y="4657"/>
                    </a:cubicBezTo>
                    <a:cubicBezTo>
                      <a:pt x="6666" y="4657"/>
                      <a:pt x="3904" y="2763"/>
                      <a:pt x="2489" y="1"/>
                    </a:cubicBezTo>
                    <a:close/>
                  </a:path>
                </a:pathLst>
              </a:custGeom>
              <a:solidFill>
                <a:srgbClr val="637B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77"/>
              <p:cNvSpPr/>
              <p:nvPr/>
            </p:nvSpPr>
            <p:spPr>
              <a:xfrm rot="203186">
                <a:off x="4581344" y="963306"/>
                <a:ext cx="2212923" cy="2132103"/>
              </a:xfrm>
              <a:custGeom>
                <a:avLst/>
                <a:gdLst/>
                <a:ahLst/>
                <a:cxnLst/>
                <a:rect l="l" t="t" r="r" b="b"/>
                <a:pathLst>
                  <a:path w="25382" h="24455" extrusionOk="0">
                    <a:moveTo>
                      <a:pt x="11769" y="0"/>
                    </a:moveTo>
                    <a:cubicBezTo>
                      <a:pt x="8065" y="0"/>
                      <a:pt x="4410" y="1714"/>
                      <a:pt x="2077" y="4962"/>
                    </a:cubicBezTo>
                    <a:cubicBezTo>
                      <a:pt x="1027" y="6285"/>
                      <a:pt x="365" y="7906"/>
                      <a:pt x="0" y="9412"/>
                    </a:cubicBezTo>
                    <a:cubicBezTo>
                      <a:pt x="1415" y="9412"/>
                      <a:pt x="2556" y="9618"/>
                      <a:pt x="3515" y="9983"/>
                    </a:cubicBezTo>
                    <a:cubicBezTo>
                      <a:pt x="3789" y="8956"/>
                      <a:pt x="4177" y="7906"/>
                      <a:pt x="4839" y="7039"/>
                    </a:cubicBezTo>
                    <a:cubicBezTo>
                      <a:pt x="6544" y="4774"/>
                      <a:pt x="9130" y="3586"/>
                      <a:pt x="11749" y="3586"/>
                    </a:cubicBezTo>
                    <a:cubicBezTo>
                      <a:pt x="13511" y="3586"/>
                      <a:pt x="15289" y="4124"/>
                      <a:pt x="16822" y="5235"/>
                    </a:cubicBezTo>
                    <a:cubicBezTo>
                      <a:pt x="20634" y="7997"/>
                      <a:pt x="21387" y="13407"/>
                      <a:pt x="18626" y="17127"/>
                    </a:cubicBezTo>
                    <a:cubicBezTo>
                      <a:pt x="18260" y="17698"/>
                      <a:pt x="17781" y="18269"/>
                      <a:pt x="17210" y="18657"/>
                    </a:cubicBezTo>
                    <a:lnTo>
                      <a:pt x="16914" y="16739"/>
                    </a:lnTo>
                    <a:lnTo>
                      <a:pt x="14448" y="21122"/>
                    </a:lnTo>
                    <a:lnTo>
                      <a:pt x="18055" y="24454"/>
                    </a:lnTo>
                    <a:lnTo>
                      <a:pt x="18055" y="24454"/>
                    </a:lnTo>
                    <a:lnTo>
                      <a:pt x="17781" y="22537"/>
                    </a:lnTo>
                    <a:cubicBezTo>
                      <a:pt x="19196" y="21784"/>
                      <a:pt x="20429" y="20643"/>
                      <a:pt x="21479" y="19319"/>
                    </a:cubicBezTo>
                    <a:cubicBezTo>
                      <a:pt x="25382" y="13886"/>
                      <a:pt x="24241" y="6377"/>
                      <a:pt x="18922" y="2382"/>
                    </a:cubicBezTo>
                    <a:cubicBezTo>
                      <a:pt x="16774" y="776"/>
                      <a:pt x="14260" y="0"/>
                      <a:pt x="11769" y="0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77"/>
              <p:cNvSpPr/>
              <p:nvPr/>
            </p:nvSpPr>
            <p:spPr>
              <a:xfrm>
                <a:off x="1589775" y="3544875"/>
                <a:ext cx="2804806" cy="295124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3516" extrusionOk="0">
                    <a:moveTo>
                      <a:pt x="1" y="1"/>
                    </a:moveTo>
                    <a:lnTo>
                      <a:pt x="1" y="3516"/>
                    </a:lnTo>
                    <a:lnTo>
                      <a:pt x="26432" y="3516"/>
                    </a:lnTo>
                    <a:lnTo>
                      <a:pt x="26432" y="1"/>
                    </a:lnTo>
                    <a:close/>
                  </a:path>
                </a:pathLst>
              </a:custGeom>
              <a:solidFill>
                <a:srgbClr val="637B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77"/>
              <p:cNvSpPr/>
              <p:nvPr/>
            </p:nvSpPr>
            <p:spPr>
              <a:xfrm>
                <a:off x="3308116" y="1812837"/>
                <a:ext cx="2059781" cy="2027211"/>
              </a:xfrm>
              <a:custGeom>
                <a:avLst/>
                <a:gdLst/>
                <a:ahLst/>
                <a:cxnLst/>
                <a:rect l="l" t="t" r="r" b="b"/>
                <a:pathLst>
                  <a:path w="24538" h="24150" extrusionOk="0">
                    <a:moveTo>
                      <a:pt x="12463" y="1"/>
                    </a:moveTo>
                    <a:cubicBezTo>
                      <a:pt x="5821" y="1"/>
                      <a:pt x="388" y="5410"/>
                      <a:pt x="388" y="12075"/>
                    </a:cubicBezTo>
                    <a:cubicBezTo>
                      <a:pt x="388" y="13787"/>
                      <a:pt x="776" y="15408"/>
                      <a:pt x="1347" y="16914"/>
                    </a:cubicBezTo>
                    <a:lnTo>
                      <a:pt x="0" y="18261"/>
                    </a:lnTo>
                    <a:lnTo>
                      <a:pt x="4953" y="17782"/>
                    </a:lnTo>
                    <a:lnTo>
                      <a:pt x="5524" y="12829"/>
                    </a:lnTo>
                    <a:lnTo>
                      <a:pt x="5524" y="12829"/>
                    </a:lnTo>
                    <a:lnTo>
                      <a:pt x="4200" y="14152"/>
                    </a:lnTo>
                    <a:cubicBezTo>
                      <a:pt x="3995" y="13490"/>
                      <a:pt x="3904" y="12829"/>
                      <a:pt x="3904" y="12075"/>
                    </a:cubicBezTo>
                    <a:cubicBezTo>
                      <a:pt x="3904" y="7419"/>
                      <a:pt x="7715" y="3607"/>
                      <a:pt x="12463" y="3607"/>
                    </a:cubicBezTo>
                    <a:cubicBezTo>
                      <a:pt x="17119" y="3607"/>
                      <a:pt x="20931" y="7419"/>
                      <a:pt x="20931" y="12075"/>
                    </a:cubicBezTo>
                    <a:cubicBezTo>
                      <a:pt x="20931" y="16732"/>
                      <a:pt x="17325" y="20429"/>
                      <a:pt x="12760" y="20635"/>
                    </a:cubicBezTo>
                    <a:lnTo>
                      <a:pt x="12760" y="24150"/>
                    </a:lnTo>
                    <a:cubicBezTo>
                      <a:pt x="19311" y="23967"/>
                      <a:pt x="24538" y="18626"/>
                      <a:pt x="24538" y="12075"/>
                    </a:cubicBezTo>
                    <a:cubicBezTo>
                      <a:pt x="24538" y="5410"/>
                      <a:pt x="19128" y="1"/>
                      <a:pt x="12463" y="1"/>
                    </a:cubicBezTo>
                    <a:close/>
                  </a:path>
                </a:pathLst>
              </a:custGeom>
              <a:solidFill>
                <a:srgbClr val="637B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4" name="Google Shape;814;p77"/>
              <p:cNvGrpSpPr/>
              <p:nvPr/>
            </p:nvGrpSpPr>
            <p:grpSpPr>
              <a:xfrm>
                <a:off x="1200649" y="3426859"/>
                <a:ext cx="509699" cy="509783"/>
                <a:chOff x="1200649" y="3426859"/>
                <a:chExt cx="509699" cy="509783"/>
              </a:xfrm>
            </p:grpSpPr>
            <p:sp>
              <p:nvSpPr>
                <p:cNvPr id="815" name="Google Shape;815;p77"/>
                <p:cNvSpPr/>
                <p:nvPr/>
              </p:nvSpPr>
              <p:spPr>
                <a:xfrm>
                  <a:off x="1200649" y="3426859"/>
                  <a:ext cx="509699" cy="509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6073" extrusionOk="0">
                      <a:moveTo>
                        <a:pt x="3036" y="1"/>
                      </a:moveTo>
                      <a:cubicBezTo>
                        <a:pt x="1324" y="1"/>
                        <a:pt x="0" y="1324"/>
                        <a:pt x="0" y="3036"/>
                      </a:cubicBezTo>
                      <a:cubicBezTo>
                        <a:pt x="0" y="4748"/>
                        <a:pt x="1324" y="6072"/>
                        <a:pt x="3036" y="6072"/>
                      </a:cubicBezTo>
                      <a:cubicBezTo>
                        <a:pt x="4748" y="6072"/>
                        <a:pt x="6072" y="4748"/>
                        <a:pt x="6072" y="3036"/>
                      </a:cubicBezTo>
                      <a:cubicBezTo>
                        <a:pt x="6072" y="1324"/>
                        <a:pt x="4748" y="1"/>
                        <a:pt x="3036" y="1"/>
                      </a:cubicBezTo>
                      <a:close/>
                    </a:path>
                  </a:pathLst>
                </a:custGeom>
                <a:solidFill>
                  <a:srgbClr val="7962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6" name="Google Shape;816;p77"/>
                <p:cNvGrpSpPr/>
                <p:nvPr/>
              </p:nvGrpSpPr>
              <p:grpSpPr>
                <a:xfrm>
                  <a:off x="1279841" y="3507022"/>
                  <a:ext cx="351315" cy="349457"/>
                  <a:chOff x="1412450" y="1954475"/>
                  <a:chExt cx="297750" cy="296175"/>
                </a:xfrm>
              </p:grpSpPr>
              <p:sp>
                <p:nvSpPr>
                  <p:cNvPr id="817" name="Google Shape;817;p77"/>
                  <p:cNvSpPr/>
                  <p:nvPr/>
                </p:nvSpPr>
                <p:spPr>
                  <a:xfrm>
                    <a:off x="1483350" y="2023800"/>
                    <a:ext cx="155975" cy="15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9" h="6239" extrusionOk="0">
                        <a:moveTo>
                          <a:pt x="3119" y="2079"/>
                        </a:moveTo>
                        <a:cubicBezTo>
                          <a:pt x="3529" y="2079"/>
                          <a:pt x="3844" y="2395"/>
                          <a:pt x="3844" y="2773"/>
                        </a:cubicBezTo>
                        <a:cubicBezTo>
                          <a:pt x="3844" y="3182"/>
                          <a:pt x="3529" y="3497"/>
                          <a:pt x="3119" y="3497"/>
                        </a:cubicBezTo>
                        <a:cubicBezTo>
                          <a:pt x="2741" y="3497"/>
                          <a:pt x="2426" y="3182"/>
                          <a:pt x="2426" y="2773"/>
                        </a:cubicBezTo>
                        <a:cubicBezTo>
                          <a:pt x="2426" y="2395"/>
                          <a:pt x="2741" y="2079"/>
                          <a:pt x="3119" y="2079"/>
                        </a:cubicBezTo>
                        <a:close/>
                        <a:moveTo>
                          <a:pt x="3119" y="725"/>
                        </a:moveTo>
                        <a:cubicBezTo>
                          <a:pt x="4474" y="725"/>
                          <a:pt x="5577" y="1827"/>
                          <a:pt x="5577" y="3182"/>
                        </a:cubicBezTo>
                        <a:cubicBezTo>
                          <a:pt x="5577" y="3686"/>
                          <a:pt x="5388" y="4159"/>
                          <a:pt x="5136" y="4537"/>
                        </a:cubicBezTo>
                        <a:cubicBezTo>
                          <a:pt x="4884" y="4190"/>
                          <a:pt x="4537" y="3907"/>
                          <a:pt x="4191" y="3718"/>
                        </a:cubicBezTo>
                        <a:cubicBezTo>
                          <a:pt x="4411" y="3497"/>
                          <a:pt x="4537" y="3182"/>
                          <a:pt x="4537" y="2804"/>
                        </a:cubicBezTo>
                        <a:cubicBezTo>
                          <a:pt x="4537" y="2079"/>
                          <a:pt x="3907" y="1449"/>
                          <a:pt x="3151" y="1449"/>
                        </a:cubicBezTo>
                        <a:cubicBezTo>
                          <a:pt x="2426" y="1449"/>
                          <a:pt x="1796" y="2079"/>
                          <a:pt x="1796" y="2804"/>
                        </a:cubicBezTo>
                        <a:cubicBezTo>
                          <a:pt x="1796" y="3182"/>
                          <a:pt x="1891" y="3497"/>
                          <a:pt x="2143" y="3718"/>
                        </a:cubicBezTo>
                        <a:cubicBezTo>
                          <a:pt x="1733" y="3907"/>
                          <a:pt x="1418" y="4190"/>
                          <a:pt x="1198" y="4537"/>
                        </a:cubicBezTo>
                        <a:cubicBezTo>
                          <a:pt x="914" y="4159"/>
                          <a:pt x="756" y="3686"/>
                          <a:pt x="756" y="3182"/>
                        </a:cubicBezTo>
                        <a:cubicBezTo>
                          <a:pt x="662" y="1796"/>
                          <a:pt x="1796" y="725"/>
                          <a:pt x="3119" y="725"/>
                        </a:cubicBezTo>
                        <a:close/>
                        <a:moveTo>
                          <a:pt x="3119" y="4190"/>
                        </a:moveTo>
                        <a:cubicBezTo>
                          <a:pt x="3749" y="4190"/>
                          <a:pt x="4317" y="4505"/>
                          <a:pt x="4632" y="5041"/>
                        </a:cubicBezTo>
                        <a:cubicBezTo>
                          <a:pt x="4222" y="5387"/>
                          <a:pt x="3686" y="5577"/>
                          <a:pt x="3119" y="5577"/>
                        </a:cubicBezTo>
                        <a:cubicBezTo>
                          <a:pt x="2584" y="5577"/>
                          <a:pt x="2017" y="5387"/>
                          <a:pt x="1639" y="5041"/>
                        </a:cubicBezTo>
                        <a:cubicBezTo>
                          <a:pt x="1954" y="4505"/>
                          <a:pt x="2489" y="4190"/>
                          <a:pt x="3119" y="4190"/>
                        </a:cubicBezTo>
                        <a:close/>
                        <a:moveTo>
                          <a:pt x="3119" y="0"/>
                        </a:moveTo>
                        <a:cubicBezTo>
                          <a:pt x="1387" y="0"/>
                          <a:pt x="0" y="1418"/>
                          <a:pt x="0" y="3119"/>
                        </a:cubicBezTo>
                        <a:cubicBezTo>
                          <a:pt x="0" y="4852"/>
                          <a:pt x="1387" y="6238"/>
                          <a:pt x="3119" y="6238"/>
                        </a:cubicBezTo>
                        <a:cubicBezTo>
                          <a:pt x="4852" y="6238"/>
                          <a:pt x="6238" y="4820"/>
                          <a:pt x="6238" y="3119"/>
                        </a:cubicBezTo>
                        <a:cubicBezTo>
                          <a:pt x="6238" y="1386"/>
                          <a:pt x="4821" y="0"/>
                          <a:pt x="311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77"/>
                  <p:cNvSpPr/>
                  <p:nvPr/>
                </p:nvSpPr>
                <p:spPr>
                  <a:xfrm>
                    <a:off x="1412450" y="1954475"/>
                    <a:ext cx="297750" cy="2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10" h="11847" extrusionOk="0">
                        <a:moveTo>
                          <a:pt x="6365" y="662"/>
                        </a:moveTo>
                        <a:lnTo>
                          <a:pt x="6522" y="1513"/>
                        </a:lnTo>
                        <a:cubicBezTo>
                          <a:pt x="6554" y="1702"/>
                          <a:pt x="6617" y="1765"/>
                          <a:pt x="6774" y="1797"/>
                        </a:cubicBezTo>
                        <a:cubicBezTo>
                          <a:pt x="7342" y="1923"/>
                          <a:pt x="7814" y="2112"/>
                          <a:pt x="8287" y="2427"/>
                        </a:cubicBezTo>
                        <a:cubicBezTo>
                          <a:pt x="8350" y="2474"/>
                          <a:pt x="8421" y="2498"/>
                          <a:pt x="8488" y="2498"/>
                        </a:cubicBezTo>
                        <a:cubicBezTo>
                          <a:pt x="8554" y="2498"/>
                          <a:pt x="8618" y="2474"/>
                          <a:pt x="8665" y="2427"/>
                        </a:cubicBezTo>
                        <a:lnTo>
                          <a:pt x="9389" y="1923"/>
                        </a:lnTo>
                        <a:lnTo>
                          <a:pt x="9925" y="2490"/>
                        </a:lnTo>
                        <a:lnTo>
                          <a:pt x="9421" y="3183"/>
                        </a:lnTo>
                        <a:cubicBezTo>
                          <a:pt x="9358" y="3309"/>
                          <a:pt x="9358" y="3466"/>
                          <a:pt x="9421" y="3592"/>
                        </a:cubicBezTo>
                        <a:cubicBezTo>
                          <a:pt x="9736" y="4065"/>
                          <a:pt x="9925" y="4537"/>
                          <a:pt x="10051" y="5073"/>
                        </a:cubicBezTo>
                        <a:cubicBezTo>
                          <a:pt x="10082" y="5231"/>
                          <a:pt x="10209" y="5294"/>
                          <a:pt x="10335" y="5357"/>
                        </a:cubicBezTo>
                        <a:lnTo>
                          <a:pt x="11185" y="5514"/>
                        </a:lnTo>
                        <a:lnTo>
                          <a:pt x="11185" y="6302"/>
                        </a:lnTo>
                        <a:lnTo>
                          <a:pt x="10335" y="6459"/>
                        </a:lnTo>
                        <a:cubicBezTo>
                          <a:pt x="10177" y="6491"/>
                          <a:pt x="10082" y="6585"/>
                          <a:pt x="10051" y="6743"/>
                        </a:cubicBezTo>
                        <a:cubicBezTo>
                          <a:pt x="9925" y="7278"/>
                          <a:pt x="9736" y="7751"/>
                          <a:pt x="9421" y="8224"/>
                        </a:cubicBezTo>
                        <a:cubicBezTo>
                          <a:pt x="9358" y="8350"/>
                          <a:pt x="9358" y="8507"/>
                          <a:pt x="9421" y="8633"/>
                        </a:cubicBezTo>
                        <a:lnTo>
                          <a:pt x="9925" y="9326"/>
                        </a:lnTo>
                        <a:lnTo>
                          <a:pt x="9389" y="9893"/>
                        </a:lnTo>
                        <a:lnTo>
                          <a:pt x="8665" y="9358"/>
                        </a:lnTo>
                        <a:cubicBezTo>
                          <a:pt x="8618" y="9326"/>
                          <a:pt x="8554" y="9310"/>
                          <a:pt x="8488" y="9310"/>
                        </a:cubicBezTo>
                        <a:cubicBezTo>
                          <a:pt x="8421" y="9310"/>
                          <a:pt x="8350" y="9326"/>
                          <a:pt x="8287" y="9358"/>
                        </a:cubicBezTo>
                        <a:cubicBezTo>
                          <a:pt x="7814" y="9673"/>
                          <a:pt x="7342" y="9893"/>
                          <a:pt x="6774" y="9988"/>
                        </a:cubicBezTo>
                        <a:cubicBezTo>
                          <a:pt x="6617" y="10051"/>
                          <a:pt x="6554" y="10145"/>
                          <a:pt x="6522" y="10271"/>
                        </a:cubicBezTo>
                        <a:lnTo>
                          <a:pt x="6365" y="11153"/>
                        </a:lnTo>
                        <a:lnTo>
                          <a:pt x="5577" y="11153"/>
                        </a:lnTo>
                        <a:lnTo>
                          <a:pt x="5420" y="10271"/>
                        </a:lnTo>
                        <a:cubicBezTo>
                          <a:pt x="5357" y="10114"/>
                          <a:pt x="5294" y="10051"/>
                          <a:pt x="5136" y="9988"/>
                        </a:cubicBezTo>
                        <a:cubicBezTo>
                          <a:pt x="4569" y="9893"/>
                          <a:pt x="4097" y="9673"/>
                          <a:pt x="3624" y="9358"/>
                        </a:cubicBezTo>
                        <a:cubicBezTo>
                          <a:pt x="3561" y="9326"/>
                          <a:pt x="3498" y="9310"/>
                          <a:pt x="3435" y="9310"/>
                        </a:cubicBezTo>
                        <a:cubicBezTo>
                          <a:pt x="3372" y="9310"/>
                          <a:pt x="3309" y="9326"/>
                          <a:pt x="3246" y="9358"/>
                        </a:cubicBezTo>
                        <a:lnTo>
                          <a:pt x="2521" y="9893"/>
                        </a:lnTo>
                        <a:lnTo>
                          <a:pt x="1986" y="9326"/>
                        </a:lnTo>
                        <a:lnTo>
                          <a:pt x="2490" y="8633"/>
                        </a:lnTo>
                        <a:cubicBezTo>
                          <a:pt x="2584" y="8507"/>
                          <a:pt x="2584" y="8350"/>
                          <a:pt x="2490" y="8224"/>
                        </a:cubicBezTo>
                        <a:cubicBezTo>
                          <a:pt x="2175" y="7751"/>
                          <a:pt x="1986" y="7278"/>
                          <a:pt x="1860" y="6743"/>
                        </a:cubicBezTo>
                        <a:cubicBezTo>
                          <a:pt x="1828" y="6585"/>
                          <a:pt x="1702" y="6491"/>
                          <a:pt x="1576" y="6459"/>
                        </a:cubicBezTo>
                        <a:lnTo>
                          <a:pt x="726" y="6302"/>
                        </a:lnTo>
                        <a:lnTo>
                          <a:pt x="726" y="5514"/>
                        </a:lnTo>
                        <a:lnTo>
                          <a:pt x="1576" y="5357"/>
                        </a:lnTo>
                        <a:cubicBezTo>
                          <a:pt x="1734" y="5325"/>
                          <a:pt x="1828" y="5231"/>
                          <a:pt x="1860" y="5073"/>
                        </a:cubicBezTo>
                        <a:cubicBezTo>
                          <a:pt x="1986" y="4506"/>
                          <a:pt x="2175" y="4065"/>
                          <a:pt x="2490" y="3592"/>
                        </a:cubicBezTo>
                        <a:cubicBezTo>
                          <a:pt x="2584" y="3466"/>
                          <a:pt x="2584" y="3309"/>
                          <a:pt x="2490" y="3183"/>
                        </a:cubicBezTo>
                        <a:lnTo>
                          <a:pt x="1986" y="2490"/>
                        </a:lnTo>
                        <a:lnTo>
                          <a:pt x="2521" y="1923"/>
                        </a:lnTo>
                        <a:lnTo>
                          <a:pt x="3246" y="2427"/>
                        </a:lnTo>
                        <a:cubicBezTo>
                          <a:pt x="3309" y="2474"/>
                          <a:pt x="3372" y="2498"/>
                          <a:pt x="3435" y="2498"/>
                        </a:cubicBezTo>
                        <a:cubicBezTo>
                          <a:pt x="3498" y="2498"/>
                          <a:pt x="3561" y="2474"/>
                          <a:pt x="3624" y="2427"/>
                        </a:cubicBezTo>
                        <a:cubicBezTo>
                          <a:pt x="4097" y="2112"/>
                          <a:pt x="4569" y="1923"/>
                          <a:pt x="5136" y="1797"/>
                        </a:cubicBezTo>
                        <a:cubicBezTo>
                          <a:pt x="5294" y="1765"/>
                          <a:pt x="5357" y="1639"/>
                          <a:pt x="5420" y="1513"/>
                        </a:cubicBezTo>
                        <a:lnTo>
                          <a:pt x="5577" y="662"/>
                        </a:lnTo>
                        <a:close/>
                        <a:moveTo>
                          <a:pt x="5262" y="1"/>
                        </a:moveTo>
                        <a:cubicBezTo>
                          <a:pt x="5073" y="1"/>
                          <a:pt x="4916" y="127"/>
                          <a:pt x="4884" y="284"/>
                        </a:cubicBezTo>
                        <a:lnTo>
                          <a:pt x="4727" y="1166"/>
                        </a:lnTo>
                        <a:cubicBezTo>
                          <a:pt x="4254" y="1292"/>
                          <a:pt x="3813" y="1481"/>
                          <a:pt x="3435" y="1734"/>
                        </a:cubicBezTo>
                        <a:lnTo>
                          <a:pt x="2679" y="1229"/>
                        </a:lnTo>
                        <a:cubicBezTo>
                          <a:pt x="2610" y="1174"/>
                          <a:pt x="2541" y="1149"/>
                          <a:pt x="2474" y="1149"/>
                        </a:cubicBezTo>
                        <a:cubicBezTo>
                          <a:pt x="2389" y="1149"/>
                          <a:pt x="2309" y="1190"/>
                          <a:pt x="2238" y="1261"/>
                        </a:cubicBezTo>
                        <a:lnTo>
                          <a:pt x="1261" y="2238"/>
                        </a:lnTo>
                        <a:cubicBezTo>
                          <a:pt x="1135" y="2364"/>
                          <a:pt x="1135" y="2553"/>
                          <a:pt x="1230" y="2679"/>
                        </a:cubicBezTo>
                        <a:lnTo>
                          <a:pt x="1734" y="3435"/>
                        </a:lnTo>
                        <a:cubicBezTo>
                          <a:pt x="1513" y="3813"/>
                          <a:pt x="1324" y="4254"/>
                          <a:pt x="1198" y="4726"/>
                        </a:cubicBezTo>
                        <a:lnTo>
                          <a:pt x="284" y="4884"/>
                        </a:lnTo>
                        <a:cubicBezTo>
                          <a:pt x="127" y="4915"/>
                          <a:pt x="1" y="5042"/>
                          <a:pt x="1" y="5231"/>
                        </a:cubicBezTo>
                        <a:lnTo>
                          <a:pt x="1" y="6617"/>
                        </a:lnTo>
                        <a:cubicBezTo>
                          <a:pt x="64" y="6774"/>
                          <a:pt x="158" y="6932"/>
                          <a:pt x="316" y="6963"/>
                        </a:cubicBezTo>
                        <a:lnTo>
                          <a:pt x="1230" y="7121"/>
                        </a:lnTo>
                        <a:cubicBezTo>
                          <a:pt x="1356" y="7593"/>
                          <a:pt x="1545" y="8034"/>
                          <a:pt x="1797" y="8413"/>
                        </a:cubicBezTo>
                        <a:lnTo>
                          <a:pt x="1261" y="9169"/>
                        </a:lnTo>
                        <a:cubicBezTo>
                          <a:pt x="1167" y="9295"/>
                          <a:pt x="1198" y="9484"/>
                          <a:pt x="1324" y="9610"/>
                        </a:cubicBezTo>
                        <a:lnTo>
                          <a:pt x="2301" y="10586"/>
                        </a:lnTo>
                        <a:cubicBezTo>
                          <a:pt x="2368" y="10654"/>
                          <a:pt x="2454" y="10685"/>
                          <a:pt x="2533" y="10685"/>
                        </a:cubicBezTo>
                        <a:cubicBezTo>
                          <a:pt x="2602" y="10685"/>
                          <a:pt x="2666" y="10662"/>
                          <a:pt x="2710" y="10618"/>
                        </a:cubicBezTo>
                        <a:lnTo>
                          <a:pt x="3466" y="10114"/>
                        </a:lnTo>
                        <a:cubicBezTo>
                          <a:pt x="3876" y="10366"/>
                          <a:pt x="4286" y="10555"/>
                          <a:pt x="4790" y="10681"/>
                        </a:cubicBezTo>
                        <a:lnTo>
                          <a:pt x="4947" y="11563"/>
                        </a:lnTo>
                        <a:cubicBezTo>
                          <a:pt x="4979" y="11721"/>
                          <a:pt x="5105" y="11847"/>
                          <a:pt x="5294" y="11847"/>
                        </a:cubicBezTo>
                        <a:lnTo>
                          <a:pt x="6680" y="11847"/>
                        </a:lnTo>
                        <a:cubicBezTo>
                          <a:pt x="6837" y="11847"/>
                          <a:pt x="6995" y="11721"/>
                          <a:pt x="7027" y="11563"/>
                        </a:cubicBezTo>
                        <a:lnTo>
                          <a:pt x="7184" y="10681"/>
                        </a:lnTo>
                        <a:cubicBezTo>
                          <a:pt x="7657" y="10555"/>
                          <a:pt x="8098" y="10366"/>
                          <a:pt x="8476" y="10114"/>
                        </a:cubicBezTo>
                        <a:lnTo>
                          <a:pt x="9232" y="10618"/>
                        </a:lnTo>
                        <a:cubicBezTo>
                          <a:pt x="9301" y="10673"/>
                          <a:pt x="9370" y="10698"/>
                          <a:pt x="9436" y="10698"/>
                        </a:cubicBezTo>
                        <a:cubicBezTo>
                          <a:pt x="9521" y="10698"/>
                          <a:pt x="9602" y="10657"/>
                          <a:pt x="9673" y="10586"/>
                        </a:cubicBezTo>
                        <a:lnTo>
                          <a:pt x="10650" y="9610"/>
                        </a:lnTo>
                        <a:cubicBezTo>
                          <a:pt x="10776" y="9484"/>
                          <a:pt x="10776" y="9295"/>
                          <a:pt x="10681" y="9169"/>
                        </a:cubicBezTo>
                        <a:lnTo>
                          <a:pt x="10177" y="8413"/>
                        </a:lnTo>
                        <a:cubicBezTo>
                          <a:pt x="10398" y="8034"/>
                          <a:pt x="10618" y="7593"/>
                          <a:pt x="10713" y="7121"/>
                        </a:cubicBezTo>
                        <a:lnTo>
                          <a:pt x="11626" y="6963"/>
                        </a:lnTo>
                        <a:cubicBezTo>
                          <a:pt x="11784" y="6932"/>
                          <a:pt x="11910" y="6806"/>
                          <a:pt x="11910" y="6617"/>
                        </a:cubicBezTo>
                        <a:lnTo>
                          <a:pt x="11910" y="5231"/>
                        </a:lnTo>
                        <a:cubicBezTo>
                          <a:pt x="11910" y="5073"/>
                          <a:pt x="11784" y="4915"/>
                          <a:pt x="11626" y="4884"/>
                        </a:cubicBezTo>
                        <a:lnTo>
                          <a:pt x="10713" y="4726"/>
                        </a:lnTo>
                        <a:cubicBezTo>
                          <a:pt x="10618" y="4254"/>
                          <a:pt x="10398" y="3813"/>
                          <a:pt x="10177" y="3403"/>
                        </a:cubicBezTo>
                        <a:lnTo>
                          <a:pt x="10681" y="2679"/>
                        </a:lnTo>
                        <a:cubicBezTo>
                          <a:pt x="10807" y="2553"/>
                          <a:pt x="10776" y="2364"/>
                          <a:pt x="10650" y="2238"/>
                        </a:cubicBezTo>
                        <a:lnTo>
                          <a:pt x="9673" y="1261"/>
                        </a:lnTo>
                        <a:cubicBezTo>
                          <a:pt x="9605" y="1193"/>
                          <a:pt x="9520" y="1162"/>
                          <a:pt x="9435" y="1162"/>
                        </a:cubicBezTo>
                        <a:cubicBezTo>
                          <a:pt x="9362" y="1162"/>
                          <a:pt x="9290" y="1186"/>
                          <a:pt x="9232" y="1229"/>
                        </a:cubicBezTo>
                        <a:lnTo>
                          <a:pt x="8476" y="1734"/>
                        </a:lnTo>
                        <a:cubicBezTo>
                          <a:pt x="8098" y="1481"/>
                          <a:pt x="7657" y="1292"/>
                          <a:pt x="7184" y="1166"/>
                        </a:cubicBezTo>
                        <a:lnTo>
                          <a:pt x="6995" y="284"/>
                        </a:lnTo>
                        <a:cubicBezTo>
                          <a:pt x="6932" y="127"/>
                          <a:pt x="6837" y="1"/>
                          <a:pt x="661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9" name="Google Shape;819;p77"/>
              <p:cNvGrpSpPr/>
              <p:nvPr/>
            </p:nvGrpSpPr>
            <p:grpSpPr>
              <a:xfrm>
                <a:off x="7315699" y="2259317"/>
                <a:ext cx="509699" cy="511630"/>
                <a:chOff x="7315699" y="2259317"/>
                <a:chExt cx="509699" cy="511630"/>
              </a:xfrm>
            </p:grpSpPr>
            <p:sp>
              <p:nvSpPr>
                <p:cNvPr id="820" name="Google Shape;820;p77"/>
                <p:cNvSpPr/>
                <p:nvPr/>
              </p:nvSpPr>
              <p:spPr>
                <a:xfrm>
                  <a:off x="7315699" y="2259317"/>
                  <a:ext cx="509699" cy="51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6095" extrusionOk="0">
                      <a:moveTo>
                        <a:pt x="3036" y="0"/>
                      </a:moveTo>
                      <a:cubicBezTo>
                        <a:pt x="1324" y="0"/>
                        <a:pt x="0" y="1415"/>
                        <a:pt x="0" y="3036"/>
                      </a:cubicBezTo>
                      <a:cubicBezTo>
                        <a:pt x="0" y="4748"/>
                        <a:pt x="1324" y="6094"/>
                        <a:pt x="3036" y="6094"/>
                      </a:cubicBezTo>
                      <a:cubicBezTo>
                        <a:pt x="4656" y="6094"/>
                        <a:pt x="6072" y="4748"/>
                        <a:pt x="6072" y="3036"/>
                      </a:cubicBezTo>
                      <a:cubicBezTo>
                        <a:pt x="6072" y="1415"/>
                        <a:pt x="4656" y="0"/>
                        <a:pt x="3036" y="0"/>
                      </a:cubicBezTo>
                      <a:close/>
                    </a:path>
                  </a:pathLst>
                </a:custGeom>
                <a:solidFill>
                  <a:srgbClr val="7962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1" name="Google Shape;821;p77"/>
                <p:cNvGrpSpPr/>
                <p:nvPr/>
              </p:nvGrpSpPr>
              <p:grpSpPr>
                <a:xfrm>
                  <a:off x="7406513" y="2340418"/>
                  <a:ext cx="328071" cy="349427"/>
                  <a:chOff x="5421475" y="1945825"/>
                  <a:chExt cx="278050" cy="296150"/>
                </a:xfrm>
              </p:grpSpPr>
              <p:sp>
                <p:nvSpPr>
                  <p:cNvPr id="822" name="Google Shape;822;p77"/>
                  <p:cNvSpPr/>
                  <p:nvPr/>
                </p:nvSpPr>
                <p:spPr>
                  <a:xfrm>
                    <a:off x="5472650" y="1999375"/>
                    <a:ext cx="172525" cy="24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1" h="9704" extrusionOk="0">
                        <a:moveTo>
                          <a:pt x="1765" y="1355"/>
                        </a:moveTo>
                        <a:cubicBezTo>
                          <a:pt x="1986" y="1355"/>
                          <a:pt x="2143" y="1513"/>
                          <a:pt x="2143" y="1702"/>
                        </a:cubicBezTo>
                        <a:lnTo>
                          <a:pt x="2143" y="2048"/>
                        </a:lnTo>
                        <a:lnTo>
                          <a:pt x="1765" y="2048"/>
                        </a:lnTo>
                        <a:cubicBezTo>
                          <a:pt x="1671" y="2048"/>
                          <a:pt x="1545" y="2048"/>
                          <a:pt x="1419" y="2111"/>
                        </a:cubicBezTo>
                        <a:lnTo>
                          <a:pt x="1419" y="1702"/>
                        </a:lnTo>
                        <a:cubicBezTo>
                          <a:pt x="1419" y="1513"/>
                          <a:pt x="1576" y="1355"/>
                          <a:pt x="1765" y="1355"/>
                        </a:cubicBezTo>
                        <a:close/>
                        <a:moveTo>
                          <a:pt x="3151" y="631"/>
                        </a:moveTo>
                        <a:cubicBezTo>
                          <a:pt x="3341" y="631"/>
                          <a:pt x="3498" y="788"/>
                          <a:pt x="3498" y="1009"/>
                        </a:cubicBezTo>
                        <a:lnTo>
                          <a:pt x="3498" y="2111"/>
                        </a:lnTo>
                        <a:cubicBezTo>
                          <a:pt x="3404" y="2048"/>
                          <a:pt x="3277" y="2017"/>
                          <a:pt x="3151" y="2017"/>
                        </a:cubicBezTo>
                        <a:lnTo>
                          <a:pt x="2805" y="2017"/>
                        </a:lnTo>
                        <a:lnTo>
                          <a:pt x="2805" y="1009"/>
                        </a:lnTo>
                        <a:cubicBezTo>
                          <a:pt x="2805" y="788"/>
                          <a:pt x="2962" y="631"/>
                          <a:pt x="3151" y="631"/>
                        </a:cubicBezTo>
                        <a:close/>
                        <a:moveTo>
                          <a:pt x="4538" y="1355"/>
                        </a:moveTo>
                        <a:cubicBezTo>
                          <a:pt x="4727" y="1355"/>
                          <a:pt x="4884" y="1513"/>
                          <a:pt x="4884" y="1702"/>
                        </a:cubicBezTo>
                        <a:lnTo>
                          <a:pt x="4884" y="3088"/>
                        </a:lnTo>
                        <a:cubicBezTo>
                          <a:pt x="4884" y="3277"/>
                          <a:pt x="4727" y="3435"/>
                          <a:pt x="4538" y="3435"/>
                        </a:cubicBezTo>
                        <a:cubicBezTo>
                          <a:pt x="4349" y="3435"/>
                          <a:pt x="4191" y="3277"/>
                          <a:pt x="4191" y="3088"/>
                        </a:cubicBezTo>
                        <a:lnTo>
                          <a:pt x="4191" y="1702"/>
                        </a:lnTo>
                        <a:cubicBezTo>
                          <a:pt x="4191" y="1513"/>
                          <a:pt x="4349" y="1355"/>
                          <a:pt x="4538" y="1355"/>
                        </a:cubicBezTo>
                        <a:close/>
                        <a:moveTo>
                          <a:pt x="5924" y="2017"/>
                        </a:moveTo>
                        <a:cubicBezTo>
                          <a:pt x="6113" y="2017"/>
                          <a:pt x="6270" y="2174"/>
                          <a:pt x="6270" y="2363"/>
                        </a:cubicBezTo>
                        <a:lnTo>
                          <a:pt x="6270" y="3088"/>
                        </a:lnTo>
                        <a:cubicBezTo>
                          <a:pt x="6270" y="3277"/>
                          <a:pt x="6113" y="3435"/>
                          <a:pt x="5924" y="3435"/>
                        </a:cubicBezTo>
                        <a:cubicBezTo>
                          <a:pt x="5703" y="3435"/>
                          <a:pt x="5546" y="3277"/>
                          <a:pt x="5546" y="3088"/>
                        </a:cubicBezTo>
                        <a:lnTo>
                          <a:pt x="5546" y="2363"/>
                        </a:lnTo>
                        <a:cubicBezTo>
                          <a:pt x="5546" y="2174"/>
                          <a:pt x="5703" y="2017"/>
                          <a:pt x="5924" y="2017"/>
                        </a:cubicBezTo>
                        <a:close/>
                        <a:moveTo>
                          <a:pt x="3120" y="2741"/>
                        </a:moveTo>
                        <a:cubicBezTo>
                          <a:pt x="3309" y="2741"/>
                          <a:pt x="3467" y="2899"/>
                          <a:pt x="3467" y="3088"/>
                        </a:cubicBezTo>
                        <a:cubicBezTo>
                          <a:pt x="3467" y="3277"/>
                          <a:pt x="3309" y="3435"/>
                          <a:pt x="3120" y="3435"/>
                        </a:cubicBezTo>
                        <a:lnTo>
                          <a:pt x="1734" y="3435"/>
                        </a:lnTo>
                        <a:cubicBezTo>
                          <a:pt x="1545" y="3435"/>
                          <a:pt x="1387" y="3592"/>
                          <a:pt x="1387" y="3781"/>
                        </a:cubicBezTo>
                        <a:cubicBezTo>
                          <a:pt x="1387" y="4002"/>
                          <a:pt x="1545" y="4159"/>
                          <a:pt x="1734" y="4159"/>
                        </a:cubicBezTo>
                        <a:cubicBezTo>
                          <a:pt x="2679" y="4159"/>
                          <a:pt x="3467" y="4947"/>
                          <a:pt x="3467" y="5892"/>
                        </a:cubicBezTo>
                        <a:cubicBezTo>
                          <a:pt x="3467" y="6081"/>
                          <a:pt x="3624" y="6238"/>
                          <a:pt x="3845" y="6238"/>
                        </a:cubicBezTo>
                        <a:cubicBezTo>
                          <a:pt x="4034" y="6238"/>
                          <a:pt x="4191" y="6081"/>
                          <a:pt x="4191" y="5892"/>
                        </a:cubicBezTo>
                        <a:cubicBezTo>
                          <a:pt x="4191" y="5167"/>
                          <a:pt x="3876" y="4537"/>
                          <a:pt x="3435" y="4096"/>
                        </a:cubicBezTo>
                        <a:cubicBezTo>
                          <a:pt x="3593" y="4065"/>
                          <a:pt x="3750" y="4002"/>
                          <a:pt x="3876" y="3876"/>
                        </a:cubicBezTo>
                        <a:cubicBezTo>
                          <a:pt x="4065" y="4033"/>
                          <a:pt x="4317" y="4159"/>
                          <a:pt x="4569" y="4159"/>
                        </a:cubicBezTo>
                        <a:cubicBezTo>
                          <a:pt x="4853" y="4159"/>
                          <a:pt x="5073" y="4033"/>
                          <a:pt x="5294" y="3876"/>
                        </a:cubicBezTo>
                        <a:cubicBezTo>
                          <a:pt x="5483" y="4033"/>
                          <a:pt x="5703" y="4159"/>
                          <a:pt x="5987" y="4159"/>
                        </a:cubicBezTo>
                        <a:cubicBezTo>
                          <a:pt x="6113" y="4159"/>
                          <a:pt x="6239" y="4096"/>
                          <a:pt x="6333" y="4065"/>
                        </a:cubicBezTo>
                        <a:lnTo>
                          <a:pt x="6333" y="5167"/>
                        </a:lnTo>
                        <a:cubicBezTo>
                          <a:pt x="6333" y="5923"/>
                          <a:pt x="5861" y="6554"/>
                          <a:pt x="5199" y="6774"/>
                        </a:cubicBezTo>
                        <a:cubicBezTo>
                          <a:pt x="5042" y="6837"/>
                          <a:pt x="4979" y="6995"/>
                          <a:pt x="4979" y="7089"/>
                        </a:cubicBezTo>
                        <a:lnTo>
                          <a:pt x="4979" y="7562"/>
                        </a:lnTo>
                        <a:lnTo>
                          <a:pt x="2206" y="7562"/>
                        </a:lnTo>
                        <a:lnTo>
                          <a:pt x="2206" y="7089"/>
                        </a:lnTo>
                        <a:cubicBezTo>
                          <a:pt x="2206" y="6932"/>
                          <a:pt x="2143" y="6837"/>
                          <a:pt x="1986" y="6774"/>
                        </a:cubicBezTo>
                        <a:cubicBezTo>
                          <a:pt x="1261" y="6554"/>
                          <a:pt x="820" y="5892"/>
                          <a:pt x="820" y="5167"/>
                        </a:cubicBezTo>
                        <a:lnTo>
                          <a:pt x="820" y="3750"/>
                        </a:lnTo>
                        <a:lnTo>
                          <a:pt x="726" y="3750"/>
                        </a:lnTo>
                        <a:cubicBezTo>
                          <a:pt x="726" y="3151"/>
                          <a:pt x="1198" y="2741"/>
                          <a:pt x="1734" y="2741"/>
                        </a:cubicBezTo>
                        <a:close/>
                        <a:moveTo>
                          <a:pt x="5199" y="8286"/>
                        </a:moveTo>
                        <a:cubicBezTo>
                          <a:pt x="5388" y="8286"/>
                          <a:pt x="5546" y="8444"/>
                          <a:pt x="5546" y="8633"/>
                        </a:cubicBezTo>
                        <a:lnTo>
                          <a:pt x="5546" y="8979"/>
                        </a:lnTo>
                        <a:lnTo>
                          <a:pt x="1387" y="8979"/>
                        </a:lnTo>
                        <a:lnTo>
                          <a:pt x="1387" y="8633"/>
                        </a:lnTo>
                        <a:cubicBezTo>
                          <a:pt x="1387" y="8444"/>
                          <a:pt x="1545" y="8286"/>
                          <a:pt x="1734" y="8286"/>
                        </a:cubicBezTo>
                        <a:close/>
                        <a:moveTo>
                          <a:pt x="3120" y="1"/>
                        </a:moveTo>
                        <a:cubicBezTo>
                          <a:pt x="2647" y="1"/>
                          <a:pt x="2269" y="316"/>
                          <a:pt x="2143" y="757"/>
                        </a:cubicBezTo>
                        <a:cubicBezTo>
                          <a:pt x="2017" y="725"/>
                          <a:pt x="1891" y="694"/>
                          <a:pt x="1734" y="694"/>
                        </a:cubicBezTo>
                        <a:cubicBezTo>
                          <a:pt x="1167" y="694"/>
                          <a:pt x="726" y="1166"/>
                          <a:pt x="726" y="1702"/>
                        </a:cubicBezTo>
                        <a:lnTo>
                          <a:pt x="726" y="2426"/>
                        </a:lnTo>
                        <a:cubicBezTo>
                          <a:pt x="285" y="2678"/>
                          <a:pt x="1" y="3214"/>
                          <a:pt x="1" y="3750"/>
                        </a:cubicBezTo>
                        <a:lnTo>
                          <a:pt x="1" y="5136"/>
                        </a:lnTo>
                        <a:cubicBezTo>
                          <a:pt x="1" y="6081"/>
                          <a:pt x="568" y="6932"/>
                          <a:pt x="1387" y="7341"/>
                        </a:cubicBezTo>
                        <a:lnTo>
                          <a:pt x="1387" y="7656"/>
                        </a:lnTo>
                        <a:cubicBezTo>
                          <a:pt x="1009" y="7814"/>
                          <a:pt x="694" y="8160"/>
                          <a:pt x="694" y="8633"/>
                        </a:cubicBezTo>
                        <a:lnTo>
                          <a:pt x="694" y="9357"/>
                        </a:lnTo>
                        <a:cubicBezTo>
                          <a:pt x="694" y="9546"/>
                          <a:pt x="852" y="9704"/>
                          <a:pt x="1041" y="9704"/>
                        </a:cubicBezTo>
                        <a:lnTo>
                          <a:pt x="5892" y="9704"/>
                        </a:lnTo>
                        <a:cubicBezTo>
                          <a:pt x="6081" y="9704"/>
                          <a:pt x="6239" y="9546"/>
                          <a:pt x="6239" y="9357"/>
                        </a:cubicBezTo>
                        <a:lnTo>
                          <a:pt x="6239" y="8633"/>
                        </a:lnTo>
                        <a:cubicBezTo>
                          <a:pt x="6239" y="8192"/>
                          <a:pt x="5955" y="7814"/>
                          <a:pt x="5514" y="7656"/>
                        </a:cubicBezTo>
                        <a:lnTo>
                          <a:pt x="5514" y="7341"/>
                        </a:lnTo>
                        <a:cubicBezTo>
                          <a:pt x="6365" y="6932"/>
                          <a:pt x="6901" y="6081"/>
                          <a:pt x="6901" y="5136"/>
                        </a:cubicBezTo>
                        <a:lnTo>
                          <a:pt x="6901" y="2363"/>
                        </a:lnTo>
                        <a:cubicBezTo>
                          <a:pt x="6901" y="1796"/>
                          <a:pt x="6428" y="1355"/>
                          <a:pt x="5892" y="1355"/>
                        </a:cubicBezTo>
                        <a:cubicBezTo>
                          <a:pt x="5766" y="1355"/>
                          <a:pt x="5609" y="1387"/>
                          <a:pt x="5483" y="1418"/>
                        </a:cubicBezTo>
                        <a:cubicBezTo>
                          <a:pt x="5357" y="1009"/>
                          <a:pt x="4979" y="694"/>
                          <a:pt x="4506" y="694"/>
                        </a:cubicBezTo>
                        <a:cubicBezTo>
                          <a:pt x="4380" y="694"/>
                          <a:pt x="4223" y="725"/>
                          <a:pt x="4097" y="757"/>
                        </a:cubicBezTo>
                        <a:cubicBezTo>
                          <a:pt x="4002" y="316"/>
                          <a:pt x="3593" y="1"/>
                          <a:pt x="312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77"/>
                  <p:cNvSpPr/>
                  <p:nvPr/>
                </p:nvSpPr>
                <p:spPr>
                  <a:xfrm>
                    <a:off x="5559300" y="1945825"/>
                    <a:ext cx="18150" cy="4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1765" extrusionOk="0">
                        <a:moveTo>
                          <a:pt x="379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lnTo>
                          <a:pt x="1" y="1418"/>
                        </a:lnTo>
                        <a:cubicBezTo>
                          <a:pt x="1" y="1607"/>
                          <a:pt x="158" y="1764"/>
                          <a:pt x="379" y="1764"/>
                        </a:cubicBezTo>
                        <a:cubicBezTo>
                          <a:pt x="568" y="1764"/>
                          <a:pt x="725" y="1607"/>
                          <a:pt x="725" y="1418"/>
                        </a:cubicBezTo>
                        <a:lnTo>
                          <a:pt x="725" y="347"/>
                        </a:lnTo>
                        <a:cubicBezTo>
                          <a:pt x="725" y="158"/>
                          <a:pt x="568" y="0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77"/>
                  <p:cNvSpPr/>
                  <p:nvPr/>
                </p:nvSpPr>
                <p:spPr>
                  <a:xfrm>
                    <a:off x="5611275" y="1963925"/>
                    <a:ext cx="35475" cy="3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1380" extrusionOk="0">
                        <a:moveTo>
                          <a:pt x="1076" y="1"/>
                        </a:moveTo>
                        <a:cubicBezTo>
                          <a:pt x="985" y="1"/>
                          <a:pt x="899" y="32"/>
                          <a:pt x="851" y="95"/>
                        </a:cubicBezTo>
                        <a:lnTo>
                          <a:pt x="127" y="788"/>
                        </a:lnTo>
                        <a:cubicBezTo>
                          <a:pt x="1" y="914"/>
                          <a:pt x="1" y="1166"/>
                          <a:pt x="127" y="1261"/>
                        </a:cubicBezTo>
                        <a:cubicBezTo>
                          <a:pt x="190" y="1340"/>
                          <a:pt x="284" y="1379"/>
                          <a:pt x="375" y="1379"/>
                        </a:cubicBezTo>
                        <a:cubicBezTo>
                          <a:pt x="466" y="1379"/>
                          <a:pt x="552" y="1340"/>
                          <a:pt x="599" y="1261"/>
                        </a:cubicBezTo>
                        <a:lnTo>
                          <a:pt x="1324" y="568"/>
                        </a:lnTo>
                        <a:cubicBezTo>
                          <a:pt x="1419" y="442"/>
                          <a:pt x="1419" y="221"/>
                          <a:pt x="1324" y="95"/>
                        </a:cubicBezTo>
                        <a:cubicBezTo>
                          <a:pt x="1261" y="32"/>
                          <a:pt x="1167" y="1"/>
                          <a:pt x="107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77"/>
                  <p:cNvSpPr/>
                  <p:nvPr/>
                </p:nvSpPr>
                <p:spPr>
                  <a:xfrm>
                    <a:off x="5664050" y="2067900"/>
                    <a:ext cx="35475" cy="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694" extrusionOk="0">
                        <a:moveTo>
                          <a:pt x="347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cubicBezTo>
                          <a:pt x="1" y="536"/>
                          <a:pt x="158" y="694"/>
                          <a:pt x="347" y="694"/>
                        </a:cubicBezTo>
                        <a:lnTo>
                          <a:pt x="1040" y="694"/>
                        </a:lnTo>
                        <a:cubicBezTo>
                          <a:pt x="1261" y="694"/>
                          <a:pt x="1418" y="536"/>
                          <a:pt x="1418" y="347"/>
                        </a:cubicBezTo>
                        <a:cubicBezTo>
                          <a:pt x="1418" y="158"/>
                          <a:pt x="1261" y="0"/>
                          <a:pt x="10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77"/>
                  <p:cNvSpPr/>
                  <p:nvPr/>
                </p:nvSpPr>
                <p:spPr>
                  <a:xfrm>
                    <a:off x="5421475" y="2067900"/>
                    <a:ext cx="35450" cy="17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694" extrusionOk="0">
                        <a:moveTo>
                          <a:pt x="378" y="0"/>
                        </a:moveTo>
                        <a:cubicBezTo>
                          <a:pt x="158" y="0"/>
                          <a:pt x="0" y="158"/>
                          <a:pt x="0" y="347"/>
                        </a:cubicBezTo>
                        <a:cubicBezTo>
                          <a:pt x="0" y="536"/>
                          <a:pt x="158" y="694"/>
                          <a:pt x="378" y="694"/>
                        </a:cubicBezTo>
                        <a:lnTo>
                          <a:pt x="1071" y="694"/>
                        </a:lnTo>
                        <a:cubicBezTo>
                          <a:pt x="1260" y="694"/>
                          <a:pt x="1418" y="536"/>
                          <a:pt x="1418" y="347"/>
                        </a:cubicBezTo>
                        <a:cubicBezTo>
                          <a:pt x="1418" y="158"/>
                          <a:pt x="1260" y="0"/>
                          <a:pt x="107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77"/>
                  <p:cNvSpPr/>
                  <p:nvPr/>
                </p:nvSpPr>
                <p:spPr>
                  <a:xfrm>
                    <a:off x="5490000" y="1963925"/>
                    <a:ext cx="35450" cy="3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356" extrusionOk="0">
                        <a:moveTo>
                          <a:pt x="343" y="1"/>
                        </a:moveTo>
                        <a:cubicBezTo>
                          <a:pt x="252" y="1"/>
                          <a:pt x="158" y="32"/>
                          <a:pt x="95" y="95"/>
                        </a:cubicBezTo>
                        <a:cubicBezTo>
                          <a:pt x="0" y="221"/>
                          <a:pt x="0" y="442"/>
                          <a:pt x="95" y="568"/>
                        </a:cubicBezTo>
                        <a:lnTo>
                          <a:pt x="819" y="1261"/>
                        </a:lnTo>
                        <a:cubicBezTo>
                          <a:pt x="866" y="1324"/>
                          <a:pt x="953" y="1356"/>
                          <a:pt x="1044" y="1356"/>
                        </a:cubicBezTo>
                        <a:cubicBezTo>
                          <a:pt x="1134" y="1356"/>
                          <a:pt x="1229" y="1324"/>
                          <a:pt x="1292" y="1261"/>
                        </a:cubicBezTo>
                        <a:cubicBezTo>
                          <a:pt x="1418" y="1166"/>
                          <a:pt x="1418" y="914"/>
                          <a:pt x="1292" y="788"/>
                        </a:cubicBezTo>
                        <a:lnTo>
                          <a:pt x="567" y="95"/>
                        </a:lnTo>
                        <a:cubicBezTo>
                          <a:pt x="520" y="32"/>
                          <a:pt x="433" y="1"/>
                          <a:pt x="34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828;p77"/>
                  <p:cNvSpPr/>
                  <p:nvPr/>
                </p:nvSpPr>
                <p:spPr>
                  <a:xfrm>
                    <a:off x="5437225" y="1997650"/>
                    <a:ext cx="37825" cy="26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1053" extrusionOk="0">
                        <a:moveTo>
                          <a:pt x="422" y="0"/>
                        </a:moveTo>
                        <a:cubicBezTo>
                          <a:pt x="285" y="0"/>
                          <a:pt x="140" y="81"/>
                          <a:pt x="95" y="196"/>
                        </a:cubicBezTo>
                        <a:cubicBezTo>
                          <a:pt x="0" y="353"/>
                          <a:pt x="95" y="574"/>
                          <a:pt x="252" y="668"/>
                        </a:cubicBezTo>
                        <a:lnTo>
                          <a:pt x="945" y="1015"/>
                        </a:lnTo>
                        <a:cubicBezTo>
                          <a:pt x="989" y="1041"/>
                          <a:pt x="1039" y="1052"/>
                          <a:pt x="1091" y="1052"/>
                        </a:cubicBezTo>
                        <a:cubicBezTo>
                          <a:pt x="1227" y="1052"/>
                          <a:pt x="1372" y="971"/>
                          <a:pt x="1418" y="857"/>
                        </a:cubicBezTo>
                        <a:cubicBezTo>
                          <a:pt x="1512" y="700"/>
                          <a:pt x="1418" y="479"/>
                          <a:pt x="1260" y="385"/>
                        </a:cubicBezTo>
                        <a:lnTo>
                          <a:pt x="567" y="38"/>
                        </a:lnTo>
                        <a:cubicBezTo>
                          <a:pt x="524" y="12"/>
                          <a:pt x="473" y="0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77"/>
                  <p:cNvSpPr/>
                  <p:nvPr/>
                </p:nvSpPr>
                <p:spPr>
                  <a:xfrm>
                    <a:off x="5645150" y="1998300"/>
                    <a:ext cx="37825" cy="2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" h="1076" extrusionOk="0">
                        <a:moveTo>
                          <a:pt x="1098" y="0"/>
                        </a:moveTo>
                        <a:cubicBezTo>
                          <a:pt x="1046" y="0"/>
                          <a:pt x="994" y="14"/>
                          <a:pt x="946" y="44"/>
                        </a:cubicBezTo>
                        <a:lnTo>
                          <a:pt x="253" y="422"/>
                        </a:lnTo>
                        <a:cubicBezTo>
                          <a:pt x="95" y="485"/>
                          <a:pt x="1" y="674"/>
                          <a:pt x="95" y="894"/>
                        </a:cubicBezTo>
                        <a:cubicBezTo>
                          <a:pt x="142" y="1011"/>
                          <a:pt x="258" y="1076"/>
                          <a:pt x="405" y="1076"/>
                        </a:cubicBezTo>
                        <a:cubicBezTo>
                          <a:pt x="456" y="1076"/>
                          <a:pt x="511" y="1068"/>
                          <a:pt x="568" y="1052"/>
                        </a:cubicBezTo>
                        <a:lnTo>
                          <a:pt x="1261" y="674"/>
                        </a:lnTo>
                        <a:cubicBezTo>
                          <a:pt x="1418" y="611"/>
                          <a:pt x="1513" y="422"/>
                          <a:pt x="1418" y="201"/>
                        </a:cubicBezTo>
                        <a:cubicBezTo>
                          <a:pt x="1331" y="71"/>
                          <a:pt x="1214" y="0"/>
                          <a:pt x="10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30" name="Google Shape;830;p77"/>
            <p:cNvGrpSpPr/>
            <p:nvPr/>
          </p:nvGrpSpPr>
          <p:grpSpPr>
            <a:xfrm>
              <a:off x="4047659" y="3426859"/>
              <a:ext cx="511630" cy="509783"/>
              <a:chOff x="4216488" y="3426859"/>
              <a:chExt cx="511630" cy="509783"/>
            </a:xfrm>
          </p:grpSpPr>
          <p:sp>
            <p:nvSpPr>
              <p:cNvPr id="831" name="Google Shape;831;p77"/>
              <p:cNvSpPr/>
              <p:nvPr/>
            </p:nvSpPr>
            <p:spPr>
              <a:xfrm>
                <a:off x="4216488" y="3426859"/>
                <a:ext cx="511630" cy="509783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6073" extrusionOk="0">
                    <a:moveTo>
                      <a:pt x="3059" y="1"/>
                    </a:moveTo>
                    <a:cubicBezTo>
                      <a:pt x="1347" y="1"/>
                      <a:pt x="1" y="1324"/>
                      <a:pt x="1" y="3036"/>
                    </a:cubicBezTo>
                    <a:cubicBezTo>
                      <a:pt x="1" y="4748"/>
                      <a:pt x="1347" y="6072"/>
                      <a:pt x="3059" y="6072"/>
                    </a:cubicBezTo>
                    <a:cubicBezTo>
                      <a:pt x="4771" y="6072"/>
                      <a:pt x="6095" y="4748"/>
                      <a:pt x="6095" y="3036"/>
                    </a:cubicBezTo>
                    <a:cubicBezTo>
                      <a:pt x="6095" y="1324"/>
                      <a:pt x="4771" y="1"/>
                      <a:pt x="3059" y="1"/>
                    </a:cubicBezTo>
                    <a:close/>
                  </a:path>
                </a:pathLst>
              </a:custGeom>
              <a:solidFill>
                <a:srgbClr val="79629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2" name="Google Shape;832;p77"/>
              <p:cNvGrpSpPr/>
              <p:nvPr/>
            </p:nvGrpSpPr>
            <p:grpSpPr>
              <a:xfrm>
                <a:off x="4296660" y="3506107"/>
                <a:ext cx="351286" cy="351286"/>
                <a:chOff x="1049375" y="2680675"/>
                <a:chExt cx="297725" cy="297725"/>
              </a:xfrm>
            </p:grpSpPr>
            <p:sp>
              <p:nvSpPr>
                <p:cNvPr id="833" name="Google Shape;833;p77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77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35" name="Google Shape;8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7546" y="3692691"/>
            <a:ext cx="642127" cy="7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7"/>
          <p:cNvPicPr preferRelativeResize="0"/>
          <p:nvPr/>
        </p:nvPicPr>
        <p:blipFill rotWithShape="1">
          <a:blip r:embed="rId4">
            <a:alphaModFix/>
          </a:blip>
          <a:srcRect l="1667" t="42262" r="78315" b="15719"/>
          <a:stretch/>
        </p:blipFill>
        <p:spPr>
          <a:xfrm>
            <a:off x="702051" y="3609955"/>
            <a:ext cx="1581600" cy="136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77"/>
          <p:cNvPicPr preferRelativeResize="0"/>
          <p:nvPr/>
        </p:nvPicPr>
        <p:blipFill rotWithShape="1">
          <a:blip r:embed="rId4">
            <a:alphaModFix/>
          </a:blip>
          <a:srcRect l="30732" t="72095" r="49879" b="15661"/>
          <a:stretch/>
        </p:blipFill>
        <p:spPr>
          <a:xfrm>
            <a:off x="3162350" y="4432374"/>
            <a:ext cx="1581600" cy="4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7"/>
          <p:cNvPicPr preferRelativeResize="0"/>
          <p:nvPr/>
        </p:nvPicPr>
        <p:blipFill rotWithShape="1">
          <a:blip r:embed="rId5">
            <a:alphaModFix/>
          </a:blip>
          <a:srcRect b="10007"/>
          <a:stretch/>
        </p:blipFill>
        <p:spPr>
          <a:xfrm>
            <a:off x="8332099" y="5174275"/>
            <a:ext cx="656524" cy="63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7"/>
          <p:cNvPicPr preferRelativeResize="0"/>
          <p:nvPr/>
        </p:nvPicPr>
        <p:blipFill rotWithShape="1">
          <a:blip r:embed="rId5">
            <a:alphaModFix/>
          </a:blip>
          <a:srcRect b="10007"/>
          <a:stretch/>
        </p:blipFill>
        <p:spPr>
          <a:xfrm>
            <a:off x="9244549" y="5174275"/>
            <a:ext cx="656524" cy="63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7"/>
          <p:cNvPicPr preferRelativeResize="0"/>
          <p:nvPr/>
        </p:nvPicPr>
        <p:blipFill rotWithShape="1">
          <a:blip r:embed="rId5">
            <a:alphaModFix/>
          </a:blip>
          <a:srcRect b="10007"/>
          <a:stretch/>
        </p:blipFill>
        <p:spPr>
          <a:xfrm>
            <a:off x="7419649" y="5174275"/>
            <a:ext cx="656524" cy="6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77"/>
          <p:cNvSpPr txBox="1">
            <a:spLocks noGrp="1"/>
          </p:cNvSpPr>
          <p:nvPr>
            <p:ph type="title"/>
          </p:nvPr>
        </p:nvSpPr>
        <p:spPr>
          <a:xfrm>
            <a:off x="166547" y="517427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Product Backlog</a:t>
            </a:r>
            <a:endParaRPr sz="1600"/>
          </a:p>
        </p:txBody>
      </p:sp>
      <p:sp>
        <p:nvSpPr>
          <p:cNvPr id="842" name="Google Shape;842;p77"/>
          <p:cNvSpPr txBox="1">
            <a:spLocks noGrp="1"/>
          </p:cNvSpPr>
          <p:nvPr>
            <p:ph type="title"/>
          </p:nvPr>
        </p:nvSpPr>
        <p:spPr>
          <a:xfrm>
            <a:off x="2833547" y="5174275"/>
            <a:ext cx="21171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Sprint Backlog</a:t>
            </a:r>
            <a:endParaRPr sz="1600"/>
          </a:p>
        </p:txBody>
      </p:sp>
      <p:sp>
        <p:nvSpPr>
          <p:cNvPr id="843" name="Google Shape;843;p77"/>
          <p:cNvSpPr txBox="1">
            <a:spLocks noGrp="1"/>
          </p:cNvSpPr>
          <p:nvPr>
            <p:ph type="title"/>
          </p:nvPr>
        </p:nvSpPr>
        <p:spPr>
          <a:xfrm>
            <a:off x="7481751" y="5936275"/>
            <a:ext cx="25908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Product Increment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8" name="Google Shape;848;p78"/>
          <p:cNvGraphicFramePr/>
          <p:nvPr/>
        </p:nvGraphicFramePr>
        <p:xfrm>
          <a:off x="555500" y="1235900"/>
          <a:ext cx="11361400" cy="29960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Product Backlog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Backlog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Product Increment</a:t>
                      </a:r>
                      <a:endParaRPr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solidFill>
                      <a:srgbClr val="0CB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Penjelasan</a:t>
                      </a:r>
                      <a:endParaRPr sz="13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22222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Product Backlog adalah daftar terurut dari segala sesuatu yang diketahui dan  dibutuhkan dalam pengembangan produk. </a:t>
                      </a:r>
                      <a:endParaRPr sz="1300">
                        <a:solidFill>
                          <a:srgbClr val="22222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22222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Product Backlog adalah satu-satunya sumber (source) untuk setiap perubahan yang akan dilakukan pada produk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2222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Sprint Backlog adalah sekumpulan item Product Backlog yang dipilih untuk Sprint, ditambah rencana untuk mengirimkan Increment produk dan mewujudkan Sprint Goal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22222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Increment adalah jumlah dari semua item Product Backlog yang diselesaikan selama Sprint dan nilai dari kenaikan semua Sprint sebelumnya.</a:t>
                      </a:r>
                      <a:endParaRPr sz="1300">
                        <a:solidFill>
                          <a:srgbClr val="22222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Pemilik Artifact</a:t>
                      </a:r>
                      <a:endParaRPr sz="13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Product Owner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Development Team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Scrum Team</a:t>
                      </a:r>
                      <a:endParaRPr sz="13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9" name="Google Shape;849;p78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Artifact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9"/>
          <p:cNvSpPr txBox="1">
            <a:spLocks noGrp="1"/>
          </p:cNvSpPr>
          <p:nvPr>
            <p:ph type="title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Scrum Artifact</a:t>
            </a:r>
            <a:endParaRPr/>
          </a:p>
        </p:txBody>
      </p:sp>
      <p:graphicFrame>
        <p:nvGraphicFramePr>
          <p:cNvPr id="855" name="Google Shape;855;p79"/>
          <p:cNvGraphicFramePr/>
          <p:nvPr/>
        </p:nvGraphicFramePr>
        <p:xfrm>
          <a:off x="6936075" y="1053800"/>
          <a:ext cx="3105775" cy="4038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0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Pengembangan fitur location-based (map) untuk pemesanan makanan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Filter restoran sesuai dengan lokasi yg dipilih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Pengembangan fitur order makanan sesuai resto &amp; lokasi yg dipilih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Pengembangan fitur random-notif ke driver di sekitar customer 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Pengembangan fitur integrasi payment dengan e-wallet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Pengembangan hold-amount atas saldo e-wallet ketika pemesanan terjadi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Pengembangan pengecekan saldo e-wallet customer apakah cukup atau tidak saat proses check-out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regresi dan test security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B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56" name="Google Shape;856;p79"/>
          <p:cNvGraphicFramePr/>
          <p:nvPr/>
        </p:nvGraphicFramePr>
        <p:xfrm>
          <a:off x="1244850" y="983700"/>
          <a:ext cx="4848375" cy="4754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4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</a:t>
                      </a:r>
                      <a:r>
                        <a:rPr lang="en-US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</a:t>
                      </a: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memesan makanan yg dekat dari rumah saya </a:t>
                      </a:r>
                      <a:r>
                        <a:rPr lang="en-US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agar </a:t>
                      </a: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cepat sampai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C4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</a:t>
                      </a:r>
                      <a:r>
                        <a:rPr lang="en-US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</a:t>
                      </a: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membayar pesanan makanan saya dengan e-wallet </a:t>
                      </a:r>
                      <a:r>
                        <a:rPr lang="en-US" sz="11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agar </a:t>
                      </a: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mudah dan tidak perlu menggunakan mobile banking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EC4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membayar pesanan makanan saya dengan pay later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saat saya sedang tidak punya saldo di e-wallet saya tetap dapat memesan makanan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customer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aplikasi ini bisa otomatis memberikan saran makanan yg akan saya pesan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dapat menghemat waktu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driver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customer selalu ingat untuk memberikan rating kepada saya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mendapatkan poin yg tinggi dan bonus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driver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merchant\resto mendapat notifikasi otomatis saat ada customer yg memesan makanan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agar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resto dapat menyiapkan makanan ketika saya menuju ke sana sehingga saya tidak perlu menunggu lama di resto.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…. </a:t>
                      </a:r>
                      <a:r>
                        <a:rPr lang="en-US" sz="11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 </a:t>
                      </a:r>
                      <a:r>
                        <a:rPr lang="en-US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….</a:t>
                      </a:r>
                      <a:r>
                        <a:rPr lang="en-US" sz="11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agar </a:t>
                      </a:r>
                      <a:r>
                        <a:rPr lang="en-US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……..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….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….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agar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……...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Sebagai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…. 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saya ingin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….</a:t>
                      </a:r>
                      <a:r>
                        <a:rPr lang="en-US" sz="11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agar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……….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57" name="Google Shape;857;p79"/>
          <p:cNvPicPr preferRelativeResize="0"/>
          <p:nvPr/>
        </p:nvPicPr>
        <p:blipFill rotWithShape="1">
          <a:blip r:embed="rId3">
            <a:alphaModFix/>
          </a:blip>
          <a:srcRect b="10007"/>
          <a:stretch/>
        </p:blipFill>
        <p:spPr>
          <a:xfrm>
            <a:off x="11060201" y="1243150"/>
            <a:ext cx="892200" cy="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9"/>
          <p:cNvSpPr/>
          <p:nvPr/>
        </p:nvSpPr>
        <p:spPr>
          <a:xfrm>
            <a:off x="6253075" y="1025575"/>
            <a:ext cx="545700" cy="11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79"/>
          <p:cNvSpPr/>
          <p:nvPr/>
        </p:nvSpPr>
        <p:spPr>
          <a:xfrm>
            <a:off x="10301000" y="1130000"/>
            <a:ext cx="545700" cy="114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0" name="Google Shape;860;p79"/>
          <p:cNvCxnSpPr/>
          <p:nvPr/>
        </p:nvCxnSpPr>
        <p:spPr>
          <a:xfrm>
            <a:off x="819450" y="1011825"/>
            <a:ext cx="14100" cy="4904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861" name="Google Shape;861;p79"/>
          <p:cNvSpPr txBox="1">
            <a:spLocks noGrp="1"/>
          </p:cNvSpPr>
          <p:nvPr>
            <p:ph type="title"/>
          </p:nvPr>
        </p:nvSpPr>
        <p:spPr>
          <a:xfrm>
            <a:off x="-100950" y="3173325"/>
            <a:ext cx="10107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rgbClr val="666666"/>
                </a:solidFill>
              </a:rPr>
              <a:t>Prioritas</a:t>
            </a:r>
            <a:endParaRPr sz="1300" i="1">
              <a:solidFill>
                <a:srgbClr val="666666"/>
              </a:solidFill>
            </a:endParaRPr>
          </a:p>
        </p:txBody>
      </p:sp>
      <p:sp>
        <p:nvSpPr>
          <p:cNvPr id="862" name="Google Shape;862;p79"/>
          <p:cNvSpPr txBox="1">
            <a:spLocks noGrp="1"/>
          </p:cNvSpPr>
          <p:nvPr>
            <p:ph type="title"/>
          </p:nvPr>
        </p:nvSpPr>
        <p:spPr>
          <a:xfrm>
            <a:off x="467500" y="5916525"/>
            <a:ext cx="5457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rgbClr val="666666"/>
                </a:solidFill>
              </a:rPr>
              <a:t>Low</a:t>
            </a:r>
            <a:endParaRPr sz="1300" i="1">
              <a:solidFill>
                <a:srgbClr val="666666"/>
              </a:solidFill>
            </a:endParaRPr>
          </a:p>
        </p:txBody>
      </p:sp>
      <p:sp>
        <p:nvSpPr>
          <p:cNvPr id="863" name="Google Shape;863;p79"/>
          <p:cNvSpPr txBox="1">
            <a:spLocks noGrp="1"/>
          </p:cNvSpPr>
          <p:nvPr>
            <p:ph type="title"/>
          </p:nvPr>
        </p:nvSpPr>
        <p:spPr>
          <a:xfrm>
            <a:off x="543700" y="430125"/>
            <a:ext cx="5457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rgbClr val="666666"/>
                </a:solidFill>
              </a:rPr>
              <a:t>High</a:t>
            </a:r>
            <a:endParaRPr sz="1300" i="1">
              <a:solidFill>
                <a:srgbClr val="666666"/>
              </a:solidFill>
            </a:endParaRPr>
          </a:p>
        </p:txBody>
      </p:sp>
      <p:sp>
        <p:nvSpPr>
          <p:cNvPr id="864" name="Google Shape;864;p79"/>
          <p:cNvSpPr txBox="1">
            <a:spLocks noGrp="1"/>
          </p:cNvSpPr>
          <p:nvPr>
            <p:ph type="title"/>
          </p:nvPr>
        </p:nvSpPr>
        <p:spPr>
          <a:xfrm>
            <a:off x="2133900" y="6088675"/>
            <a:ext cx="32607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>
                <a:solidFill>
                  <a:srgbClr val="434343"/>
                </a:solidFill>
              </a:rPr>
              <a:t>Product Owner akan memprioritaskan setiap </a:t>
            </a:r>
            <a:r>
              <a:rPr lang="en-US" sz="1300"/>
              <a:t>Product Backlog </a:t>
            </a:r>
            <a:r>
              <a:rPr lang="en-US" sz="1300" b="0">
                <a:solidFill>
                  <a:srgbClr val="434343"/>
                </a:solidFill>
              </a:rPr>
              <a:t>untuk dibawa ke sprint berikutnya</a:t>
            </a:r>
            <a:endParaRPr sz="1300" b="0">
              <a:solidFill>
                <a:srgbClr val="434343"/>
              </a:solidFill>
            </a:endParaRPr>
          </a:p>
        </p:txBody>
      </p:sp>
      <p:sp>
        <p:nvSpPr>
          <p:cNvPr id="865" name="Google Shape;865;p79"/>
          <p:cNvSpPr txBox="1">
            <a:spLocks noGrp="1"/>
          </p:cNvSpPr>
          <p:nvPr>
            <p:ph type="title"/>
          </p:nvPr>
        </p:nvSpPr>
        <p:spPr>
          <a:xfrm>
            <a:off x="10462875" y="2459300"/>
            <a:ext cx="19047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Product Increment</a:t>
            </a:r>
            <a:endParaRPr sz="1400"/>
          </a:p>
        </p:txBody>
      </p:sp>
      <p:sp>
        <p:nvSpPr>
          <p:cNvPr id="866" name="Google Shape;866;p79"/>
          <p:cNvSpPr txBox="1">
            <a:spLocks noGrp="1"/>
          </p:cNvSpPr>
          <p:nvPr>
            <p:ph type="title"/>
          </p:nvPr>
        </p:nvSpPr>
        <p:spPr>
          <a:xfrm>
            <a:off x="6515300" y="6088375"/>
            <a:ext cx="37857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>
                <a:solidFill>
                  <a:srgbClr val="434343"/>
                </a:solidFill>
              </a:rPr>
              <a:t>Development Team  akan memilih Product Backlog yg akan dikerjakan dan menyusun  </a:t>
            </a:r>
            <a:r>
              <a:rPr lang="en-US" sz="1300"/>
              <a:t>Sprint Backlog </a:t>
            </a:r>
            <a:r>
              <a:rPr lang="en-US" sz="1300" b="0">
                <a:solidFill>
                  <a:srgbClr val="434343"/>
                </a:solidFill>
              </a:rPr>
              <a:t>untuk menghasilkan product increment</a:t>
            </a:r>
            <a:endParaRPr sz="1300" b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"/>
          <p:cNvSpPr txBox="1">
            <a:spLocks noGrp="1"/>
          </p:cNvSpPr>
          <p:nvPr>
            <p:ph type="title"/>
          </p:nvPr>
        </p:nvSpPr>
        <p:spPr>
          <a:xfrm>
            <a:off x="0" y="25033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SCRUM ROLE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986085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B94CBE-D386-45E3-86B5-6B24C9C8A6E6}"/>
              </a:ext>
            </a:extLst>
          </p:cNvPr>
          <p:cNvSpPr/>
          <p:nvPr/>
        </p:nvSpPr>
        <p:spPr>
          <a:xfrm>
            <a:off x="1960214" y="100606"/>
            <a:ext cx="684647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t>ROLE in SCRUM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03348E-CC56-44D5-B7DB-C79601CED2F3}"/>
              </a:ext>
            </a:extLst>
          </p:cNvPr>
          <p:cNvSpPr/>
          <p:nvPr/>
        </p:nvSpPr>
        <p:spPr>
          <a:xfrm>
            <a:off x="31170" y="1468175"/>
            <a:ext cx="3982013" cy="2580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Product Owner </a:t>
            </a:r>
          </a:p>
          <a:p>
            <a:pPr marL="171450" indent="-171450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Development Team</a:t>
            </a:r>
          </a:p>
          <a:p>
            <a:pPr marL="171450" indent="-171450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Scrum Master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1BF19C-995E-45D5-8080-B4EF8690A88A}"/>
              </a:ext>
            </a:extLst>
          </p:cNvPr>
          <p:cNvSpPr/>
          <p:nvPr/>
        </p:nvSpPr>
        <p:spPr>
          <a:xfrm>
            <a:off x="841664" y="931682"/>
            <a:ext cx="31715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 Roles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D466B3-FA74-4B8E-A9A5-C76F3BF9ABD0}"/>
              </a:ext>
            </a:extLst>
          </p:cNvPr>
          <p:cNvSpPr/>
          <p:nvPr/>
        </p:nvSpPr>
        <p:spPr>
          <a:xfrm>
            <a:off x="4902215" y="931681"/>
            <a:ext cx="31715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Self-Organizing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958B407-3E28-4C5A-A963-B5FFC8A6614D}"/>
              </a:ext>
            </a:extLst>
          </p:cNvPr>
          <p:cNvSpPr/>
          <p:nvPr/>
        </p:nvSpPr>
        <p:spPr>
          <a:xfrm>
            <a:off x="4103963" y="1468175"/>
            <a:ext cx="3982013" cy="25804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Self-organizing teams choose how best to accomplish their work, rather than being directed by others outside the team </a:t>
            </a:r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3F0881-1B6E-40A1-8E9E-D78DBA209BF1}"/>
              </a:ext>
            </a:extLst>
          </p:cNvPr>
          <p:cNvSpPr/>
          <p:nvPr/>
        </p:nvSpPr>
        <p:spPr>
          <a:xfrm>
            <a:off x="8939615" y="931681"/>
            <a:ext cx="31715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Cross-functional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D287D4A-0964-4C15-8427-58817CCE882C}"/>
              </a:ext>
            </a:extLst>
          </p:cNvPr>
          <p:cNvSpPr/>
          <p:nvPr/>
        </p:nvSpPr>
        <p:spPr>
          <a:xfrm>
            <a:off x="8141363" y="1468176"/>
            <a:ext cx="3982013" cy="25804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Cross-functional teams have all competencies needed to accomplish the work without depending on others not part of the team.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C1F12E1-7E15-4DC6-A1FD-86970B969510}"/>
              </a:ext>
            </a:extLst>
          </p:cNvPr>
          <p:cNvSpPr/>
          <p:nvPr/>
        </p:nvSpPr>
        <p:spPr>
          <a:xfrm>
            <a:off x="25545" y="4726126"/>
            <a:ext cx="3982013" cy="1866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Scrum Teams deliver products iteratively and incrementally, maximizing opportunities for feedback </a:t>
            </a:r>
            <a:endParaRPr lang="en-US" sz="14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A4D895-CED2-498F-B0AC-38A18DAB8B81}"/>
              </a:ext>
            </a:extLst>
          </p:cNvPr>
          <p:cNvSpPr/>
          <p:nvPr/>
        </p:nvSpPr>
        <p:spPr>
          <a:xfrm>
            <a:off x="836039" y="4189631"/>
            <a:ext cx="31715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Deliver products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4C83B6B-453F-4385-BF0B-AB89ACB8322A}"/>
              </a:ext>
            </a:extLst>
          </p:cNvPr>
          <p:cNvSpPr/>
          <p:nvPr/>
        </p:nvSpPr>
        <p:spPr>
          <a:xfrm>
            <a:off x="4896590" y="4189630"/>
            <a:ext cx="31715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Incremental deliveries of “Done”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F359932-7508-478D-BCE5-B558CC60736B}"/>
              </a:ext>
            </a:extLst>
          </p:cNvPr>
          <p:cNvSpPr/>
          <p:nvPr/>
        </p:nvSpPr>
        <p:spPr>
          <a:xfrm>
            <a:off x="4098338" y="4726126"/>
            <a:ext cx="3982013" cy="1866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Incremental deliveries of “Done” product ensure a potentially useful version of working product is always available.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Installation Equipments for BTS sites - SANYUAN">
            <a:extLst>
              <a:ext uri="{FF2B5EF4-FFF2-40B4-BE49-F238E27FC236}">
                <a16:creationId xmlns:a16="http://schemas.microsoft.com/office/drawing/2014/main" id="{386A2BD4-3DD6-4564-A0DF-D80F6FDB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5" y="4048634"/>
            <a:ext cx="627454" cy="59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eed Test PNG - Internet Speed Test, Bandwidth Speed Test, Net ...">
            <a:extLst>
              <a:ext uri="{FF2B5EF4-FFF2-40B4-BE49-F238E27FC236}">
                <a16:creationId xmlns:a16="http://schemas.microsoft.com/office/drawing/2014/main" id="{D4948DB0-558A-4E99-8B34-AC876BFA6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20" y="883538"/>
            <a:ext cx="520726" cy="52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uter Icons Workforce productivity Infographic, lawyer ...">
            <a:extLst>
              <a:ext uri="{FF2B5EF4-FFF2-40B4-BE49-F238E27FC236}">
                <a16:creationId xmlns:a16="http://schemas.microsoft.com/office/drawing/2014/main" id="{6E5C02BE-7336-4D71-8FE9-BBDEBE45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904" y="879726"/>
            <a:ext cx="801768" cy="52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etition | Free Icon">
            <a:extLst>
              <a:ext uri="{FF2B5EF4-FFF2-40B4-BE49-F238E27FC236}">
                <a16:creationId xmlns:a16="http://schemas.microsoft.com/office/drawing/2014/main" id="{40E80A51-E1C9-4263-9A18-F3AA5784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2" y="93119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mputer Icons Cost reduction Price, earn money icon PNG | PNGWave">
            <a:extLst>
              <a:ext uri="{FF2B5EF4-FFF2-40B4-BE49-F238E27FC236}">
                <a16:creationId xmlns:a16="http://schemas.microsoft.com/office/drawing/2014/main" id="{EB14B521-83FD-4EC6-B77D-D8E91076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18" y="4203965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24BC69F-51C8-4882-8608-B483C80BB3B6}"/>
              </a:ext>
            </a:extLst>
          </p:cNvPr>
          <p:cNvSpPr/>
          <p:nvPr/>
        </p:nvSpPr>
        <p:spPr>
          <a:xfrm>
            <a:off x="8982694" y="4189630"/>
            <a:ext cx="3171519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Models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9BDE16-91D0-47D4-889D-5810EBE6D12D}"/>
              </a:ext>
            </a:extLst>
          </p:cNvPr>
          <p:cNvSpPr/>
          <p:nvPr/>
        </p:nvSpPr>
        <p:spPr>
          <a:xfrm>
            <a:off x="8184442" y="4726125"/>
            <a:ext cx="3982013" cy="18450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The team model in Scrum is designed to optimize flexibility, creativity, and productivity. </a:t>
            </a: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The Scrum Team has proven itself to be increasingly effective for all the earlier stated uses, and any complex work.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12" descr="Computer Icons Cost reduction Price, earn money icon PNG | PNGWave">
            <a:extLst>
              <a:ext uri="{FF2B5EF4-FFF2-40B4-BE49-F238E27FC236}">
                <a16:creationId xmlns:a16="http://schemas.microsoft.com/office/drawing/2014/main" id="{05DD6FF8-D593-4D07-9398-9DD81C8C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22" y="4203965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456C8F-C2B8-49A6-8089-7FBF565B46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15" y="2043135"/>
            <a:ext cx="506935" cy="5069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E37545-8FED-4DED-9C30-1ED72758B9E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6" r="3838"/>
          <a:stretch/>
        </p:blipFill>
        <p:spPr>
          <a:xfrm flipH="1">
            <a:off x="3280473" y="2472982"/>
            <a:ext cx="506935" cy="506935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20DC51-3701-476A-8710-43AE71E8C1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68" y="3103742"/>
            <a:ext cx="575482" cy="5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50581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9013" y="2040474"/>
            <a:ext cx="2718013" cy="3447105"/>
            <a:chOff x="0" y="0"/>
            <a:chExt cx="5436025" cy="68942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23511" y="3378922"/>
              <a:ext cx="619276" cy="22706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00935" y="0"/>
              <a:ext cx="3064428" cy="367999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81982" y="1414598"/>
              <a:ext cx="2502334" cy="850794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116776" y="4404989"/>
              <a:ext cx="5319249" cy="2489222"/>
              <a:chOff x="0" y="0"/>
              <a:chExt cx="1588770" cy="7434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1576070" cy="730789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730789">
                    <a:moveTo>
                      <a:pt x="1576070" y="271780"/>
                    </a:moveTo>
                    <a:lnTo>
                      <a:pt x="1576070" y="730789"/>
                    </a:lnTo>
                    <a:lnTo>
                      <a:pt x="0" y="730789"/>
                    </a:lnTo>
                    <a:lnTo>
                      <a:pt x="0" y="0"/>
                    </a:lnTo>
                    <a:lnTo>
                      <a:pt x="1304290" y="0"/>
                    </a:lnTo>
                    <a:close/>
                  </a:path>
                </a:pathLst>
              </a:custGeom>
              <a:solidFill>
                <a:srgbClr val="7C2AE8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588770" cy="743489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743489">
                    <a:moveTo>
                      <a:pt x="1588770" y="743489"/>
                    </a:moveTo>
                    <a:lnTo>
                      <a:pt x="0" y="743489"/>
                    </a:lnTo>
                    <a:lnTo>
                      <a:pt x="0" y="0"/>
                    </a:lnTo>
                    <a:lnTo>
                      <a:pt x="1313180" y="0"/>
                    </a:lnTo>
                    <a:lnTo>
                      <a:pt x="1588770" y="275590"/>
                    </a:lnTo>
                    <a:cubicBezTo>
                      <a:pt x="1588770" y="275590"/>
                      <a:pt x="1588770" y="743489"/>
                      <a:pt x="1588770" y="743489"/>
                    </a:cubicBezTo>
                    <a:close/>
                    <a:moveTo>
                      <a:pt x="12700" y="730789"/>
                    </a:moveTo>
                    <a:lnTo>
                      <a:pt x="1576070" y="730789"/>
                    </a:lnTo>
                    <a:lnTo>
                      <a:pt x="1576070" y="280670"/>
                    </a:lnTo>
                    <a:lnTo>
                      <a:pt x="1308100" y="12700"/>
                    </a:lnTo>
                    <a:lnTo>
                      <a:pt x="12700" y="12700"/>
                    </a:lnTo>
                    <a:lnTo>
                      <a:pt x="12700" y="730789"/>
                    </a:lnTo>
                    <a:close/>
                  </a:path>
                </a:pathLst>
              </a:custGeom>
              <a:solidFill>
                <a:srgbClr val="6A3DA4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4769979"/>
              <a:ext cx="5066297" cy="174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PRODUCT</a:t>
              </a:r>
            </a:p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OWNER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16925" y="3179606"/>
            <a:ext cx="2659625" cy="2934072"/>
            <a:chOff x="0" y="0"/>
            <a:chExt cx="5319249" cy="58681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85900" y="209609"/>
              <a:ext cx="2984916" cy="3169313"/>
            </a:xfrm>
            <a:prstGeom prst="rect">
              <a:avLst/>
            </a:prstGeom>
          </p:spPr>
        </p:pic>
        <p:grpSp>
          <p:nvGrpSpPr>
            <p:cNvPr id="12" name="Group 12"/>
            <p:cNvGrpSpPr/>
            <p:nvPr/>
          </p:nvGrpSpPr>
          <p:grpSpPr>
            <a:xfrm>
              <a:off x="1285900" y="1218413"/>
              <a:ext cx="3516628" cy="575852"/>
              <a:chOff x="0" y="0"/>
              <a:chExt cx="3490052" cy="571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255270"/>
                <a:ext cx="34900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490052" h="69850">
                    <a:moveTo>
                      <a:pt x="319922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490052" y="69850"/>
                    </a:lnTo>
                    <a:lnTo>
                      <a:pt x="3490052" y="0"/>
                    </a:lnTo>
                    <a:close/>
                  </a:path>
                </a:pathLst>
              </a:custGeom>
              <a:solidFill>
                <a:srgbClr val="FF8787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 rot="-10800000">
              <a:off x="1285900" y="0"/>
              <a:ext cx="2912151" cy="1506339"/>
              <a:chOff x="0" y="0"/>
              <a:chExt cx="2354580" cy="121793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353310" cy="1217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1217930">
                    <a:moveTo>
                      <a:pt x="784860" y="1150620"/>
                    </a:moveTo>
                    <a:cubicBezTo>
                      <a:pt x="905510" y="1191260"/>
                      <a:pt x="1042670" y="1217930"/>
                      <a:pt x="1177290" y="1217930"/>
                    </a:cubicBezTo>
                    <a:cubicBezTo>
                      <a:pt x="1311910" y="1217930"/>
                      <a:pt x="1441450" y="1195070"/>
                      <a:pt x="1560830" y="1154430"/>
                    </a:cubicBezTo>
                    <a:cubicBezTo>
                      <a:pt x="1563370" y="1153160"/>
                      <a:pt x="1565910" y="1153160"/>
                      <a:pt x="1568450" y="1151890"/>
                    </a:cubicBezTo>
                    <a:cubicBezTo>
                      <a:pt x="2016760" y="989330"/>
                      <a:pt x="2346960" y="560070"/>
                      <a:pt x="2353310" y="6350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63500"/>
                    </a:lnTo>
                    <a:cubicBezTo>
                      <a:pt x="6350" y="562610"/>
                      <a:pt x="331470" y="991870"/>
                      <a:pt x="784860" y="115062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0" y="3378922"/>
              <a:ext cx="5319249" cy="2489222"/>
              <a:chOff x="0" y="0"/>
              <a:chExt cx="1588770" cy="74348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6350" y="6350"/>
                <a:ext cx="1576070" cy="730789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730789">
                    <a:moveTo>
                      <a:pt x="1576070" y="271780"/>
                    </a:moveTo>
                    <a:lnTo>
                      <a:pt x="1576070" y="730789"/>
                    </a:lnTo>
                    <a:lnTo>
                      <a:pt x="0" y="730789"/>
                    </a:lnTo>
                    <a:lnTo>
                      <a:pt x="0" y="0"/>
                    </a:lnTo>
                    <a:lnTo>
                      <a:pt x="1304290" y="0"/>
                    </a:lnTo>
                    <a:close/>
                  </a:path>
                </a:pathLst>
              </a:custGeom>
              <a:solidFill>
                <a:srgbClr val="7C2AE8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1588770" cy="743489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743489">
                    <a:moveTo>
                      <a:pt x="1588770" y="743489"/>
                    </a:moveTo>
                    <a:lnTo>
                      <a:pt x="0" y="743489"/>
                    </a:lnTo>
                    <a:lnTo>
                      <a:pt x="0" y="0"/>
                    </a:lnTo>
                    <a:lnTo>
                      <a:pt x="1313180" y="0"/>
                    </a:lnTo>
                    <a:lnTo>
                      <a:pt x="1588770" y="275590"/>
                    </a:lnTo>
                    <a:cubicBezTo>
                      <a:pt x="1588770" y="275590"/>
                      <a:pt x="1588770" y="743489"/>
                      <a:pt x="1588770" y="743489"/>
                    </a:cubicBezTo>
                    <a:close/>
                    <a:moveTo>
                      <a:pt x="12700" y="730789"/>
                    </a:moveTo>
                    <a:lnTo>
                      <a:pt x="1576070" y="730789"/>
                    </a:lnTo>
                    <a:lnTo>
                      <a:pt x="1576070" y="280670"/>
                    </a:lnTo>
                    <a:lnTo>
                      <a:pt x="1308100" y="12700"/>
                    </a:lnTo>
                    <a:lnTo>
                      <a:pt x="12700" y="12700"/>
                    </a:lnTo>
                    <a:lnTo>
                      <a:pt x="12700" y="730789"/>
                    </a:lnTo>
                    <a:close/>
                  </a:path>
                </a:pathLst>
              </a:custGeom>
              <a:solidFill>
                <a:srgbClr val="6A3DA4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26476" y="3743912"/>
              <a:ext cx="5066297" cy="174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SCRUM</a:t>
              </a:r>
            </a:p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MASTER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44547" y="703979"/>
            <a:ext cx="4114875" cy="3538989"/>
            <a:chOff x="0" y="0"/>
            <a:chExt cx="8229751" cy="707797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5846"/>
              <a:ext cx="2804781" cy="2804781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804781" y="0"/>
              <a:ext cx="2728863" cy="281062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5577958" y="5846"/>
              <a:ext cx="2651793" cy="2804781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178906" y="1910717"/>
              <a:ext cx="2804781" cy="2804781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4175568" y="1910717"/>
              <a:ext cx="2804781" cy="2804781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>
              <a:off x="1878393" y="4588756"/>
              <a:ext cx="5319249" cy="2489222"/>
              <a:chOff x="0" y="0"/>
              <a:chExt cx="1588770" cy="74348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6350" y="6350"/>
                <a:ext cx="1576070" cy="730789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730789">
                    <a:moveTo>
                      <a:pt x="1576070" y="271780"/>
                    </a:moveTo>
                    <a:lnTo>
                      <a:pt x="1576070" y="730789"/>
                    </a:lnTo>
                    <a:lnTo>
                      <a:pt x="0" y="730789"/>
                    </a:lnTo>
                    <a:lnTo>
                      <a:pt x="0" y="0"/>
                    </a:lnTo>
                    <a:lnTo>
                      <a:pt x="1304290" y="0"/>
                    </a:lnTo>
                    <a:close/>
                  </a:path>
                </a:pathLst>
              </a:custGeom>
              <a:solidFill>
                <a:srgbClr val="7C2A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588770" cy="743489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743489">
                    <a:moveTo>
                      <a:pt x="1588770" y="743489"/>
                    </a:moveTo>
                    <a:lnTo>
                      <a:pt x="0" y="743489"/>
                    </a:lnTo>
                    <a:lnTo>
                      <a:pt x="0" y="0"/>
                    </a:lnTo>
                    <a:lnTo>
                      <a:pt x="1313180" y="0"/>
                    </a:lnTo>
                    <a:lnTo>
                      <a:pt x="1588770" y="275590"/>
                    </a:lnTo>
                    <a:cubicBezTo>
                      <a:pt x="1588770" y="275590"/>
                      <a:pt x="1588770" y="743489"/>
                      <a:pt x="1588770" y="743489"/>
                    </a:cubicBezTo>
                    <a:close/>
                    <a:moveTo>
                      <a:pt x="12700" y="730789"/>
                    </a:moveTo>
                    <a:lnTo>
                      <a:pt x="1576070" y="730789"/>
                    </a:lnTo>
                    <a:lnTo>
                      <a:pt x="1576070" y="280670"/>
                    </a:lnTo>
                    <a:lnTo>
                      <a:pt x="1308100" y="12700"/>
                    </a:lnTo>
                    <a:lnTo>
                      <a:pt x="12700" y="12700"/>
                    </a:lnTo>
                    <a:lnTo>
                      <a:pt x="12700" y="730789"/>
                    </a:lnTo>
                    <a:close/>
                  </a:path>
                </a:pathLst>
              </a:custGeom>
              <a:solidFill>
                <a:srgbClr val="6A3DA4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2004868" y="4953746"/>
              <a:ext cx="5066299" cy="174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SCRUM</a:t>
              </a:r>
            </a:p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DEV TEAM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DEE705-0F74-4A61-AD4B-B984344437AB}"/>
              </a:ext>
            </a:extLst>
          </p:cNvPr>
          <p:cNvGrpSpPr/>
          <p:nvPr/>
        </p:nvGrpSpPr>
        <p:grpSpPr>
          <a:xfrm>
            <a:off x="527837" y="525199"/>
            <a:ext cx="1509622" cy="1980263"/>
            <a:chOff x="5341189" y="1670470"/>
            <a:chExt cx="1509622" cy="1863305"/>
          </a:xfrm>
        </p:grpSpPr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359275D9-432C-4079-95F4-6CCAA56603B8}"/>
                </a:ext>
              </a:extLst>
            </p:cNvPr>
            <p:cNvSpPr/>
            <p:nvPr/>
          </p:nvSpPr>
          <p:spPr>
            <a:xfrm>
              <a:off x="5341189" y="1670470"/>
              <a:ext cx="1509622" cy="1863305"/>
            </a:xfrm>
            <a:prstGeom prst="round2SameRect">
              <a:avLst>
                <a:gd name="adj1" fmla="val 23254"/>
                <a:gd name="adj2" fmla="val 0"/>
              </a:avLst>
            </a:prstGeom>
            <a:solidFill>
              <a:srgbClr val="FF6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4BAA51E-8626-4C15-B5D2-F08B2E679102}"/>
                </a:ext>
              </a:extLst>
            </p:cNvPr>
            <p:cNvSpPr/>
            <p:nvPr/>
          </p:nvSpPr>
          <p:spPr>
            <a:xfrm>
              <a:off x="5707946" y="2088446"/>
              <a:ext cx="776108" cy="776108"/>
            </a:xfrm>
            <a:prstGeom prst="ellipse">
              <a:avLst/>
            </a:prstGeom>
            <a:solidFill>
              <a:srgbClr val="FF696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CD4EF4-4D1A-46DE-BB7B-3DAD9A24975D}"/>
                </a:ext>
              </a:extLst>
            </p:cNvPr>
            <p:cNvSpPr txBox="1"/>
            <p:nvPr/>
          </p:nvSpPr>
          <p:spPr>
            <a:xfrm>
              <a:off x="5840323" y="2088446"/>
              <a:ext cx="498855" cy="666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Britannic Bold" panose="020B0903060703020204" pitchFamily="34" charset="0"/>
                </a:rPr>
                <a:t>3</a:t>
              </a:r>
              <a:endParaRPr lang="en-ID" sz="4000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B717E11-E2D4-4057-8E46-E7D5E36F423B}"/>
              </a:ext>
            </a:extLst>
          </p:cNvPr>
          <p:cNvSpPr/>
          <p:nvPr/>
        </p:nvSpPr>
        <p:spPr>
          <a:xfrm flipV="1">
            <a:off x="438274" y="1497144"/>
            <a:ext cx="1709468" cy="5073776"/>
          </a:xfrm>
          <a:custGeom>
            <a:avLst/>
            <a:gdLst>
              <a:gd name="connsiteX0" fmla="*/ 0 w 1709468"/>
              <a:gd name="connsiteY0" fmla="*/ 3234725 h 3234725"/>
              <a:gd name="connsiteX1" fmla="*/ 312821 w 1709468"/>
              <a:gd name="connsiteY1" fmla="*/ 3234725 h 3234725"/>
              <a:gd name="connsiteX2" fmla="*/ 320991 w 1709468"/>
              <a:gd name="connsiteY2" fmla="*/ 3153681 h 3234725"/>
              <a:gd name="connsiteX3" fmla="*/ 854734 w 1709468"/>
              <a:gd name="connsiteY3" fmla="*/ 2718667 h 3234725"/>
              <a:gd name="connsiteX4" fmla="*/ 1388477 w 1709468"/>
              <a:gd name="connsiteY4" fmla="*/ 3153681 h 3234725"/>
              <a:gd name="connsiteX5" fmla="*/ 1396647 w 1709468"/>
              <a:gd name="connsiteY5" fmla="*/ 3234725 h 3234725"/>
              <a:gd name="connsiteX6" fmla="*/ 1709468 w 1709468"/>
              <a:gd name="connsiteY6" fmla="*/ 3234725 h 3234725"/>
              <a:gd name="connsiteX7" fmla="*/ 1709468 w 1709468"/>
              <a:gd name="connsiteY7" fmla="*/ 397520 h 3234725"/>
              <a:gd name="connsiteX8" fmla="*/ 1311948 w 1709468"/>
              <a:gd name="connsiteY8" fmla="*/ 0 h 3234725"/>
              <a:gd name="connsiteX9" fmla="*/ 397520 w 1709468"/>
              <a:gd name="connsiteY9" fmla="*/ 0 h 3234725"/>
              <a:gd name="connsiteX10" fmla="*/ 0 w 1709468"/>
              <a:gd name="connsiteY10" fmla="*/ 397520 h 323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9468" h="3234725">
                <a:moveTo>
                  <a:pt x="0" y="3234725"/>
                </a:moveTo>
                <a:lnTo>
                  <a:pt x="312821" y="3234725"/>
                </a:lnTo>
                <a:lnTo>
                  <a:pt x="320991" y="3153681"/>
                </a:lnTo>
                <a:cubicBezTo>
                  <a:pt x="371793" y="2905419"/>
                  <a:pt x="591455" y="2718667"/>
                  <a:pt x="854734" y="2718667"/>
                </a:cubicBezTo>
                <a:cubicBezTo>
                  <a:pt x="1118014" y="2718667"/>
                  <a:pt x="1337676" y="2905419"/>
                  <a:pt x="1388477" y="3153681"/>
                </a:cubicBezTo>
                <a:lnTo>
                  <a:pt x="1396647" y="3234725"/>
                </a:lnTo>
                <a:lnTo>
                  <a:pt x="1709468" y="3234725"/>
                </a:lnTo>
                <a:lnTo>
                  <a:pt x="1709468" y="397520"/>
                </a:lnTo>
                <a:cubicBezTo>
                  <a:pt x="1709468" y="177976"/>
                  <a:pt x="1531492" y="0"/>
                  <a:pt x="1311948" y="0"/>
                </a:cubicBezTo>
                <a:lnTo>
                  <a:pt x="397520" y="0"/>
                </a:lnTo>
                <a:cubicBezTo>
                  <a:pt x="177976" y="0"/>
                  <a:pt x="0" y="177976"/>
                  <a:pt x="0" y="3975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42BA752-772B-4E53-825A-1DEA29959284}"/>
              </a:ext>
            </a:extLst>
          </p:cNvPr>
          <p:cNvGrpSpPr/>
          <p:nvPr/>
        </p:nvGrpSpPr>
        <p:grpSpPr>
          <a:xfrm>
            <a:off x="725452" y="3952508"/>
            <a:ext cx="1057275" cy="1220324"/>
            <a:chOff x="5562600" y="4266076"/>
            <a:chExt cx="1057275" cy="1220324"/>
          </a:xfrm>
        </p:grpSpPr>
        <p:pic>
          <p:nvPicPr>
            <p:cNvPr id="36" name="Graphic 35" descr="Lightbulb and gear">
              <a:extLst>
                <a:ext uri="{FF2B5EF4-FFF2-40B4-BE49-F238E27FC236}">
                  <a16:creationId xmlns:a16="http://schemas.microsoft.com/office/drawing/2014/main" id="{420DF099-FA1E-41E6-A840-69F1E601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88463" y="4266076"/>
              <a:ext cx="615073" cy="615073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B92FA02-9390-4584-8785-4802AF087839}"/>
                </a:ext>
              </a:extLst>
            </p:cNvPr>
            <p:cNvSpPr/>
            <p:nvPr/>
          </p:nvSpPr>
          <p:spPr>
            <a:xfrm>
              <a:off x="5562600" y="5114925"/>
              <a:ext cx="1057275" cy="371475"/>
            </a:xfrm>
            <a:prstGeom prst="roundRect">
              <a:avLst>
                <a:gd name="adj" fmla="val 50000"/>
              </a:avLst>
            </a:prstGeom>
            <a:solidFill>
              <a:srgbClr val="FF696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Detail</a:t>
              </a:r>
              <a:endParaRPr lang="en-ID" sz="12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AE708EC-093F-41E6-9F58-E6BAA479DBB3}"/>
              </a:ext>
            </a:extLst>
          </p:cNvPr>
          <p:cNvSpPr txBox="1"/>
          <p:nvPr/>
        </p:nvSpPr>
        <p:spPr>
          <a:xfrm>
            <a:off x="650382" y="2607991"/>
            <a:ext cx="128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Bahnschrift Condensed" panose="020B0502040204020203" pitchFamily="34" charset="0"/>
              </a:rPr>
              <a:t>ROLE</a:t>
            </a:r>
            <a:endParaRPr lang="en-ID" sz="4800" b="1"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3994968-A8B2-4005-B200-47B0A0DB1BA6}"/>
              </a:ext>
            </a:extLst>
          </p:cNvPr>
          <p:cNvGrpSpPr/>
          <p:nvPr/>
        </p:nvGrpSpPr>
        <p:grpSpPr>
          <a:xfrm>
            <a:off x="5289972" y="0"/>
            <a:ext cx="6159906" cy="6504771"/>
            <a:chOff x="5289972" y="0"/>
            <a:chExt cx="6159906" cy="65047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254E01-DC70-4F86-B9A1-7B33212D14D4}"/>
                </a:ext>
              </a:extLst>
            </p:cNvPr>
            <p:cNvSpPr/>
            <p:nvPr/>
          </p:nvSpPr>
          <p:spPr>
            <a:xfrm>
              <a:off x="5289972" y="0"/>
              <a:ext cx="6159906" cy="65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sx="101000" sy="101000" algn="l" rotWithShape="0">
                <a:prstClr val="black">
                  <a:alpha val="40000"/>
                </a:prstClr>
              </a:outerShdw>
              <a:reflection blurRad="6350" stA="52000" endA="300" endPos="1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8165F25-2FE4-4F38-8374-8990C8AEC183}"/>
                </a:ext>
              </a:extLst>
            </p:cNvPr>
            <p:cNvSpPr/>
            <p:nvPr/>
          </p:nvSpPr>
          <p:spPr>
            <a:xfrm>
              <a:off x="5456665" y="130625"/>
              <a:ext cx="5462041" cy="334061"/>
            </a:xfrm>
            <a:prstGeom prst="roundRect">
              <a:avLst>
                <a:gd name="adj" fmla="val 36711"/>
              </a:avLst>
            </a:prstGeom>
            <a:solidFill>
              <a:srgbClr val="C0000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2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Product Owner</a:t>
              </a:r>
              <a:endParaRPr kumimoji="0" lang="en-US" sz="12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BEE3DF2-EFBF-4F3F-9A37-FA20394D8E3E}"/>
                </a:ext>
              </a:extLst>
            </p:cNvPr>
            <p:cNvSpPr/>
            <p:nvPr/>
          </p:nvSpPr>
          <p:spPr>
            <a:xfrm>
              <a:off x="6323372" y="2036369"/>
              <a:ext cx="4552866" cy="447072"/>
            </a:xfrm>
            <a:prstGeom prst="roundRect">
              <a:avLst>
                <a:gd name="adj" fmla="val 36711"/>
              </a:avLst>
            </a:prstGeom>
            <a:solidFill>
              <a:srgbClr val="00206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1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Product Backlog Management</a:t>
              </a:r>
              <a:endParaRPr kumimoji="0" lang="en-US" sz="11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07DD76-218E-48A1-BDE5-58EC50D475DD}"/>
                </a:ext>
              </a:extLst>
            </p:cNvPr>
            <p:cNvGrpSpPr/>
            <p:nvPr/>
          </p:nvGrpSpPr>
          <p:grpSpPr>
            <a:xfrm>
              <a:off x="5418518" y="704366"/>
              <a:ext cx="5542095" cy="655137"/>
              <a:chOff x="5418518" y="704366"/>
              <a:chExt cx="5542095" cy="655137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16C6CF1-3B72-4B53-9171-75B979232C91}"/>
                  </a:ext>
                </a:extLst>
              </p:cNvPr>
              <p:cNvSpPr/>
              <p:nvPr/>
            </p:nvSpPr>
            <p:spPr>
              <a:xfrm>
                <a:off x="5418518" y="704366"/>
                <a:ext cx="5542095" cy="655137"/>
              </a:xfrm>
              <a:prstGeom prst="roundRect">
                <a:avLst>
                  <a:gd name="adj" fmla="val 16595"/>
                </a:avLst>
              </a:prstGeom>
              <a:solidFill>
                <a:srgbClr val="0070C0">
                  <a:alpha val="1882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0265DE6-9A15-4C24-B7C3-B8892120AE7B}"/>
                  </a:ext>
                </a:extLst>
              </p:cNvPr>
              <p:cNvSpPr/>
              <p:nvPr/>
            </p:nvSpPr>
            <p:spPr>
              <a:xfrm>
                <a:off x="6185050" y="797994"/>
                <a:ext cx="4691187" cy="447072"/>
              </a:xfrm>
              <a:prstGeom prst="roundRect">
                <a:avLst>
                  <a:gd name="adj" fmla="val 36711"/>
                </a:avLst>
              </a:prstGeom>
              <a:solidFill>
                <a:srgbClr val="002060">
                  <a:alpha val="7568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r>
                  <a:rPr lang="en-US" sz="1400" kern="0" dirty="0">
                    <a:ln w="0"/>
                    <a:solidFill>
                      <a:schemeClr val="bg1"/>
                    </a:solidFill>
                    <a:latin typeface="Lato Black" panose="020F0502020204030203"/>
                  </a:rPr>
                  <a:t>One Person, Not Committee, Engaging Stakeholder</a:t>
                </a:r>
                <a:endParaRPr kumimoji="0" lang="en-US" sz="1400" b="0" i="0" u="none" strike="noStrike" kern="0" cap="none" spc="0" normalizeH="0" baseline="0" noProof="0" dirty="0">
                  <a:ln w="0"/>
                  <a:solidFill>
                    <a:schemeClr val="bg1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  <p:pic>
            <p:nvPicPr>
              <p:cNvPr id="31" name="Graphic 30" descr="User">
                <a:extLst>
                  <a:ext uri="{FF2B5EF4-FFF2-40B4-BE49-F238E27FC236}">
                    <a16:creationId xmlns:a16="http://schemas.microsoft.com/office/drawing/2014/main" id="{222025DF-FA31-4A22-A90D-2844543A8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18518" y="786690"/>
                <a:ext cx="930931" cy="490326"/>
              </a:xfrm>
              <a:prstGeom prst="rect">
                <a:avLst/>
              </a:prstGeom>
            </p:spPr>
          </p:pic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8EE4F96-0865-4B1A-832E-6AFC0A6E2D64}"/>
                </a:ext>
              </a:extLst>
            </p:cNvPr>
            <p:cNvSpPr/>
            <p:nvPr/>
          </p:nvSpPr>
          <p:spPr>
            <a:xfrm>
              <a:off x="5416635" y="1827547"/>
              <a:ext cx="5542095" cy="2849675"/>
            </a:xfrm>
            <a:prstGeom prst="roundRect">
              <a:avLst>
                <a:gd name="adj" fmla="val 16595"/>
              </a:avLst>
            </a:prstGeom>
            <a:solidFill>
              <a:srgbClr val="0070C0">
                <a:alpha val="1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114C49-B866-4AD1-8F89-BEB6A7319653}"/>
                </a:ext>
              </a:extLst>
            </p:cNvPr>
            <p:cNvSpPr txBox="1"/>
            <p:nvPr/>
          </p:nvSpPr>
          <p:spPr>
            <a:xfrm>
              <a:off x="5668241" y="2665587"/>
              <a:ext cx="521830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Clearly expressing Product Backlog items;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Ordering the items in the Product Backlog 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Optimizing the value of the work the Development Team performs;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Ensuring that the Product Backlog is visible, transparent, and clear to all,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shows what the Scrum Team will work on next; and,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Ensuring the Development Team understands items in the Product Backlog.</a:t>
              </a:r>
            </a:p>
          </p:txBody>
        </p:sp>
        <p:pic>
          <p:nvPicPr>
            <p:cNvPr id="35" name="Graphic 34" descr="Bar graph with upward trend">
              <a:extLst>
                <a:ext uri="{FF2B5EF4-FFF2-40B4-BE49-F238E27FC236}">
                  <a16:creationId xmlns:a16="http://schemas.microsoft.com/office/drawing/2014/main" id="{5B855977-A9F2-4FC0-B4BC-21CAC2D7F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56663" y="2023254"/>
              <a:ext cx="997183" cy="52522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505F05-E85D-4754-9C8D-3866C359C947}"/>
                </a:ext>
              </a:extLst>
            </p:cNvPr>
            <p:cNvGrpSpPr/>
            <p:nvPr/>
          </p:nvGrpSpPr>
          <p:grpSpPr>
            <a:xfrm>
              <a:off x="5416635" y="4937143"/>
              <a:ext cx="5631807" cy="655137"/>
              <a:chOff x="5416635" y="4937143"/>
              <a:chExt cx="5631807" cy="655137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07008AF5-069F-4900-9842-041354EC8091}"/>
                  </a:ext>
                </a:extLst>
              </p:cNvPr>
              <p:cNvSpPr/>
              <p:nvPr/>
            </p:nvSpPr>
            <p:spPr>
              <a:xfrm>
                <a:off x="5506347" y="4937143"/>
                <a:ext cx="5542095" cy="655137"/>
              </a:xfrm>
              <a:prstGeom prst="roundRect">
                <a:avLst>
                  <a:gd name="adj" fmla="val 16595"/>
                </a:avLst>
              </a:prstGeom>
              <a:solidFill>
                <a:srgbClr val="0070C0">
                  <a:alpha val="18824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125D653-868E-48C6-9152-87A227A18D0C}"/>
                  </a:ext>
                </a:extLst>
              </p:cNvPr>
              <p:cNvSpPr/>
              <p:nvPr/>
            </p:nvSpPr>
            <p:spPr>
              <a:xfrm>
                <a:off x="6185050" y="5051865"/>
                <a:ext cx="4691187" cy="447072"/>
              </a:xfrm>
              <a:prstGeom prst="roundRect">
                <a:avLst>
                  <a:gd name="adj" fmla="val 36711"/>
                </a:avLst>
              </a:prstGeom>
              <a:solidFill>
                <a:srgbClr val="002060">
                  <a:alpha val="7568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The entire organization must respect his or her decisions </a:t>
                </a:r>
                <a:endParaRPr kumimoji="0" lang="en-US" sz="1000" b="0" i="0" u="none" strike="noStrike" kern="0" cap="none" spc="0" normalizeH="0" baseline="0" noProof="0" dirty="0">
                  <a:ln w="0"/>
                  <a:solidFill>
                    <a:schemeClr val="bg1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  <p:pic>
            <p:nvPicPr>
              <p:cNvPr id="92" name="Graphic 91" descr="Bullseye">
                <a:extLst>
                  <a:ext uri="{FF2B5EF4-FFF2-40B4-BE49-F238E27FC236}">
                    <a16:creationId xmlns:a16="http://schemas.microsoft.com/office/drawing/2014/main" id="{0067665B-E663-42A7-A6AF-27810B9A2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16635" y="5030238"/>
                <a:ext cx="930931" cy="490326"/>
              </a:xfrm>
              <a:prstGeom prst="rect">
                <a:avLst/>
              </a:prstGeom>
            </p:spPr>
          </p:pic>
        </p:grpSp>
      </p:grpSp>
      <p:grpSp>
        <p:nvGrpSpPr>
          <p:cNvPr id="66" name="Group 2">
            <a:extLst>
              <a:ext uri="{FF2B5EF4-FFF2-40B4-BE49-F238E27FC236}">
                <a16:creationId xmlns:a16="http://schemas.microsoft.com/office/drawing/2014/main" id="{93B49DB7-39C4-4712-A75C-C10189C9D5DD}"/>
              </a:ext>
            </a:extLst>
          </p:cNvPr>
          <p:cNvGrpSpPr/>
          <p:nvPr/>
        </p:nvGrpSpPr>
        <p:grpSpPr>
          <a:xfrm>
            <a:off x="1233270" y="1490038"/>
            <a:ext cx="2718013" cy="3447105"/>
            <a:chOff x="0" y="0"/>
            <a:chExt cx="5436025" cy="6894211"/>
          </a:xfrm>
        </p:grpSpPr>
        <p:pic>
          <p:nvPicPr>
            <p:cNvPr id="69" name="Picture 3">
              <a:extLst>
                <a:ext uri="{FF2B5EF4-FFF2-40B4-BE49-F238E27FC236}">
                  <a16:creationId xmlns:a16="http://schemas.microsoft.com/office/drawing/2014/main" id="{AC2BB458-B8BB-4BDC-A098-916262F49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223511" y="3378922"/>
              <a:ext cx="619276" cy="2270678"/>
            </a:xfrm>
            <a:prstGeom prst="rect">
              <a:avLst/>
            </a:prstGeom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CCD029B9-7A60-4F9C-9B1B-E21B4655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000935" y="0"/>
              <a:ext cx="3064428" cy="3679990"/>
            </a:xfrm>
            <a:prstGeom prst="rect">
              <a:avLst/>
            </a:prstGeom>
          </p:spPr>
        </p:pic>
        <p:pic>
          <p:nvPicPr>
            <p:cNvPr id="71" name="Picture 5">
              <a:extLst>
                <a:ext uri="{FF2B5EF4-FFF2-40B4-BE49-F238E27FC236}">
                  <a16:creationId xmlns:a16="http://schemas.microsoft.com/office/drawing/2014/main" id="{E9E4F3C3-E1C6-45C0-B0ED-9FCF64CE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281982" y="1414598"/>
              <a:ext cx="2502334" cy="850794"/>
            </a:xfrm>
            <a:prstGeom prst="rect">
              <a:avLst/>
            </a:prstGeom>
          </p:spPr>
        </p:pic>
        <p:grpSp>
          <p:nvGrpSpPr>
            <p:cNvPr id="72" name="Group 6">
              <a:extLst>
                <a:ext uri="{FF2B5EF4-FFF2-40B4-BE49-F238E27FC236}">
                  <a16:creationId xmlns:a16="http://schemas.microsoft.com/office/drawing/2014/main" id="{C2B99628-53FB-49D0-8FC6-077BDD7A515B}"/>
                </a:ext>
              </a:extLst>
            </p:cNvPr>
            <p:cNvGrpSpPr/>
            <p:nvPr/>
          </p:nvGrpSpPr>
          <p:grpSpPr>
            <a:xfrm>
              <a:off x="116776" y="4404989"/>
              <a:ext cx="5319249" cy="2489222"/>
              <a:chOff x="0" y="0"/>
              <a:chExt cx="1588770" cy="743489"/>
            </a:xfrm>
          </p:grpSpPr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E1CE271B-F053-41B1-A2CB-C4DC9AA2BE5E}"/>
                  </a:ext>
                </a:extLst>
              </p:cNvPr>
              <p:cNvSpPr/>
              <p:nvPr/>
            </p:nvSpPr>
            <p:spPr>
              <a:xfrm>
                <a:off x="6350" y="6350"/>
                <a:ext cx="1576070" cy="730789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730789">
                    <a:moveTo>
                      <a:pt x="1576070" y="271780"/>
                    </a:moveTo>
                    <a:lnTo>
                      <a:pt x="1576070" y="730789"/>
                    </a:lnTo>
                    <a:lnTo>
                      <a:pt x="0" y="730789"/>
                    </a:lnTo>
                    <a:lnTo>
                      <a:pt x="0" y="0"/>
                    </a:lnTo>
                    <a:lnTo>
                      <a:pt x="1304290" y="0"/>
                    </a:lnTo>
                    <a:close/>
                  </a:path>
                </a:pathLst>
              </a:custGeom>
              <a:solidFill>
                <a:srgbClr val="7C2AE8"/>
              </a:solidFill>
            </p:spPr>
          </p:sp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AB4398D3-EB2B-4263-AAE8-CBBF556868B9}"/>
                  </a:ext>
                </a:extLst>
              </p:cNvPr>
              <p:cNvSpPr/>
              <p:nvPr/>
            </p:nvSpPr>
            <p:spPr>
              <a:xfrm>
                <a:off x="0" y="0"/>
                <a:ext cx="1588770" cy="743489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743489">
                    <a:moveTo>
                      <a:pt x="1588770" y="743489"/>
                    </a:moveTo>
                    <a:lnTo>
                      <a:pt x="0" y="743489"/>
                    </a:lnTo>
                    <a:lnTo>
                      <a:pt x="0" y="0"/>
                    </a:lnTo>
                    <a:lnTo>
                      <a:pt x="1313180" y="0"/>
                    </a:lnTo>
                    <a:lnTo>
                      <a:pt x="1588770" y="275590"/>
                    </a:lnTo>
                    <a:cubicBezTo>
                      <a:pt x="1588770" y="275590"/>
                      <a:pt x="1588770" y="743489"/>
                      <a:pt x="1588770" y="743489"/>
                    </a:cubicBezTo>
                    <a:close/>
                    <a:moveTo>
                      <a:pt x="12700" y="730789"/>
                    </a:moveTo>
                    <a:lnTo>
                      <a:pt x="1576070" y="730789"/>
                    </a:lnTo>
                    <a:lnTo>
                      <a:pt x="1576070" y="280670"/>
                    </a:lnTo>
                    <a:lnTo>
                      <a:pt x="1308100" y="12700"/>
                    </a:lnTo>
                    <a:lnTo>
                      <a:pt x="12700" y="12700"/>
                    </a:lnTo>
                    <a:lnTo>
                      <a:pt x="12700" y="730789"/>
                    </a:lnTo>
                    <a:close/>
                  </a:path>
                </a:pathLst>
              </a:custGeom>
              <a:solidFill>
                <a:srgbClr val="6A3DA4"/>
              </a:solidFill>
            </p:spPr>
          </p:sp>
        </p:grpSp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9B653CCE-E1FE-4DF6-B5CF-D0D1526824D2}"/>
                </a:ext>
              </a:extLst>
            </p:cNvPr>
            <p:cNvSpPr txBox="1"/>
            <p:nvPr/>
          </p:nvSpPr>
          <p:spPr>
            <a:xfrm>
              <a:off x="0" y="4769979"/>
              <a:ext cx="5066297" cy="174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PRODUCT</a:t>
              </a:r>
            </a:p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OWNER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4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254E01-DC70-4F86-B9A1-7B33212D14D4}"/>
              </a:ext>
            </a:extLst>
          </p:cNvPr>
          <p:cNvSpPr/>
          <p:nvPr/>
        </p:nvSpPr>
        <p:spPr>
          <a:xfrm>
            <a:off x="5148471" y="176614"/>
            <a:ext cx="6211956" cy="6504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1000" sy="101000" algn="l" rotWithShape="0">
              <a:prstClr val="black">
                <a:alpha val="40000"/>
              </a:prstClr>
            </a:outerShdw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87495A-AF8F-487D-981F-CD047F77D682}"/>
              </a:ext>
            </a:extLst>
          </p:cNvPr>
          <p:cNvSpPr/>
          <p:nvPr/>
        </p:nvSpPr>
        <p:spPr>
          <a:xfrm>
            <a:off x="5929093" y="317051"/>
            <a:ext cx="4945529" cy="334061"/>
          </a:xfrm>
          <a:prstGeom prst="roundRect">
            <a:avLst>
              <a:gd name="adj" fmla="val 36711"/>
            </a:avLst>
          </a:prstGeom>
          <a:solidFill>
            <a:srgbClr val="C00000">
              <a:alpha val="7568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sz="1200" kern="0" dirty="0">
                <a:ln w="0"/>
                <a:solidFill>
                  <a:schemeClr val="bg1"/>
                </a:solidFill>
                <a:latin typeface="Lato Black" panose="020F0502020204030203"/>
              </a:rPr>
              <a:t>Development Team</a:t>
            </a:r>
            <a:endParaRPr kumimoji="0" lang="en-US" sz="1200" b="0" i="0" u="none" strike="noStrike" kern="0" cap="none" spc="0" normalizeH="0" baseline="0" noProof="0" dirty="0">
              <a:ln w="0"/>
              <a:solidFill>
                <a:schemeClr val="bg1"/>
              </a:solidFill>
              <a:effectLst/>
              <a:uLnTx/>
              <a:uFillTx/>
              <a:latin typeface="Lato Black" panose="020F0502020204030203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90E384-FAAB-48B1-90F4-57613524921A}"/>
              </a:ext>
            </a:extLst>
          </p:cNvPr>
          <p:cNvGrpSpPr/>
          <p:nvPr/>
        </p:nvGrpSpPr>
        <p:grpSpPr>
          <a:xfrm>
            <a:off x="5904048" y="3188889"/>
            <a:ext cx="4945529" cy="637673"/>
            <a:chOff x="5904048" y="3188889"/>
            <a:chExt cx="4945529" cy="63767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A3E6EF7-C23A-49AF-899A-538A44743D1C}"/>
                </a:ext>
              </a:extLst>
            </p:cNvPr>
            <p:cNvSpPr/>
            <p:nvPr/>
          </p:nvSpPr>
          <p:spPr>
            <a:xfrm>
              <a:off x="5904048" y="3188889"/>
              <a:ext cx="4945529" cy="637673"/>
            </a:xfrm>
            <a:prstGeom prst="roundRect">
              <a:avLst>
                <a:gd name="adj" fmla="val 16595"/>
              </a:avLst>
            </a:prstGeom>
            <a:solidFill>
              <a:srgbClr val="00B050">
                <a:alpha val="1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9B2B3DA-98D5-46AF-9838-BB10360E1C9D}"/>
                </a:ext>
              </a:extLst>
            </p:cNvPr>
            <p:cNvSpPr/>
            <p:nvPr/>
          </p:nvSpPr>
          <p:spPr>
            <a:xfrm>
              <a:off x="6634515" y="3311677"/>
              <a:ext cx="4117889" cy="447072"/>
            </a:xfrm>
            <a:prstGeom prst="roundRect">
              <a:avLst>
                <a:gd name="adj" fmla="val 36711"/>
              </a:avLst>
            </a:prstGeom>
            <a:solidFill>
              <a:srgbClr val="00B05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4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Development Teams are cross-functional</a:t>
              </a:r>
              <a:endParaRPr kumimoji="0" lang="en-US" sz="14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64" name="Graphic 63" descr="Box trolley">
              <a:extLst>
                <a:ext uri="{FF2B5EF4-FFF2-40B4-BE49-F238E27FC236}">
                  <a16:creationId xmlns:a16="http://schemas.microsoft.com/office/drawing/2014/main" id="{79AD19C5-DB66-448D-851C-51F641E4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5555" y="3228058"/>
              <a:ext cx="695444" cy="52297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9442BB-3ACB-4422-8F96-35F6FD43D40F}"/>
              </a:ext>
            </a:extLst>
          </p:cNvPr>
          <p:cNvGrpSpPr/>
          <p:nvPr/>
        </p:nvGrpSpPr>
        <p:grpSpPr>
          <a:xfrm>
            <a:off x="5913677" y="4054025"/>
            <a:ext cx="4945529" cy="637673"/>
            <a:chOff x="5913677" y="4054025"/>
            <a:chExt cx="4945529" cy="637673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1BD1A17-C3B6-420E-8D0F-E4BF6B7762E2}"/>
                </a:ext>
              </a:extLst>
            </p:cNvPr>
            <p:cNvSpPr/>
            <p:nvPr/>
          </p:nvSpPr>
          <p:spPr>
            <a:xfrm>
              <a:off x="5913677" y="4054025"/>
              <a:ext cx="4945529" cy="637673"/>
            </a:xfrm>
            <a:prstGeom prst="roundRect">
              <a:avLst>
                <a:gd name="adj" fmla="val 16595"/>
              </a:avLst>
            </a:prstGeom>
            <a:solidFill>
              <a:srgbClr val="00B050">
                <a:alpha val="1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E2BB609-B3A0-41F2-9FAD-C3D4B1D310F3}"/>
                </a:ext>
              </a:extLst>
            </p:cNvPr>
            <p:cNvSpPr/>
            <p:nvPr/>
          </p:nvSpPr>
          <p:spPr>
            <a:xfrm>
              <a:off x="6699850" y="4176813"/>
              <a:ext cx="4062183" cy="447072"/>
            </a:xfrm>
            <a:prstGeom prst="roundRect">
              <a:avLst>
                <a:gd name="adj" fmla="val 36711"/>
              </a:avLst>
            </a:prstGeom>
            <a:solidFill>
              <a:srgbClr val="00B05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4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Scrum recognizes no titles for Development Team members</a:t>
              </a:r>
              <a:endParaRPr kumimoji="0" lang="en-US" sz="14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73" name="Graphic 72" descr="Microscope">
              <a:extLst>
                <a:ext uri="{FF2B5EF4-FFF2-40B4-BE49-F238E27FC236}">
                  <a16:creationId xmlns:a16="http://schemas.microsoft.com/office/drawing/2014/main" id="{3F63D4FD-4E94-4D1A-8878-E373B9347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4108" y="4093611"/>
              <a:ext cx="714310" cy="5371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7E1B9E-5100-4334-B1BD-CF1438D52847}"/>
              </a:ext>
            </a:extLst>
          </p:cNvPr>
          <p:cNvGrpSpPr/>
          <p:nvPr/>
        </p:nvGrpSpPr>
        <p:grpSpPr>
          <a:xfrm>
            <a:off x="5915361" y="4926059"/>
            <a:ext cx="4945529" cy="681167"/>
            <a:chOff x="5915361" y="4926059"/>
            <a:chExt cx="4945529" cy="681167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279114A-7054-43B8-8672-7414234F94D9}"/>
                </a:ext>
              </a:extLst>
            </p:cNvPr>
            <p:cNvSpPr/>
            <p:nvPr/>
          </p:nvSpPr>
          <p:spPr>
            <a:xfrm>
              <a:off x="5915361" y="4926059"/>
              <a:ext cx="4945529" cy="681167"/>
            </a:xfrm>
            <a:prstGeom prst="roundRect">
              <a:avLst>
                <a:gd name="adj" fmla="val 16595"/>
              </a:avLst>
            </a:prstGeom>
            <a:solidFill>
              <a:srgbClr val="00B050">
                <a:alpha val="1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2B2DCD5-3AA2-4BBF-86CE-3D3DBE4B466F}"/>
                </a:ext>
              </a:extLst>
            </p:cNvPr>
            <p:cNvSpPr/>
            <p:nvPr/>
          </p:nvSpPr>
          <p:spPr>
            <a:xfrm>
              <a:off x="6656768" y="5048847"/>
              <a:ext cx="4106949" cy="447072"/>
            </a:xfrm>
            <a:prstGeom prst="roundRect">
              <a:avLst>
                <a:gd name="adj" fmla="val 36711"/>
              </a:avLst>
            </a:prstGeom>
            <a:solidFill>
              <a:srgbClr val="00B05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4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Min 3 person, max 10 person</a:t>
              </a:r>
              <a:endParaRPr kumimoji="0" lang="en-US" sz="14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85" name="Graphic 84" descr="Battery charging">
              <a:extLst>
                <a:ext uri="{FF2B5EF4-FFF2-40B4-BE49-F238E27FC236}">
                  <a16:creationId xmlns:a16="http://schemas.microsoft.com/office/drawing/2014/main" id="{F35528F5-E38B-492A-9858-970C34E4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29095" y="5004202"/>
              <a:ext cx="737248" cy="55441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30E4FF-BD56-405D-95BB-1079A6B34524}"/>
              </a:ext>
            </a:extLst>
          </p:cNvPr>
          <p:cNvGrpSpPr/>
          <p:nvPr/>
        </p:nvGrpSpPr>
        <p:grpSpPr>
          <a:xfrm>
            <a:off x="5904048" y="5761357"/>
            <a:ext cx="4945529" cy="635975"/>
            <a:chOff x="5904048" y="5761357"/>
            <a:chExt cx="4945529" cy="63597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19936AB-D89E-48DA-BB17-9A4070C31DEB}"/>
                </a:ext>
              </a:extLst>
            </p:cNvPr>
            <p:cNvSpPr/>
            <p:nvPr/>
          </p:nvSpPr>
          <p:spPr>
            <a:xfrm>
              <a:off x="5904048" y="5795964"/>
              <a:ext cx="4945529" cy="601368"/>
            </a:xfrm>
            <a:prstGeom prst="roundRect">
              <a:avLst>
                <a:gd name="adj" fmla="val 16595"/>
              </a:avLst>
            </a:prstGeom>
            <a:solidFill>
              <a:srgbClr val="00B050">
                <a:alpha val="1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0547DBF-36D5-4AA6-8EA1-498BE2F623EB}"/>
                </a:ext>
              </a:extLst>
            </p:cNvPr>
            <p:cNvSpPr/>
            <p:nvPr/>
          </p:nvSpPr>
          <p:spPr>
            <a:xfrm>
              <a:off x="6703781" y="5855600"/>
              <a:ext cx="4062183" cy="447072"/>
            </a:xfrm>
            <a:prstGeom prst="roundRect">
              <a:avLst>
                <a:gd name="adj" fmla="val 36711"/>
              </a:avLst>
            </a:prstGeom>
            <a:solidFill>
              <a:srgbClr val="00B05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T-Shaped, generalizing specialists</a:t>
              </a:r>
              <a:endParaRPr kumimoji="0" lang="en-US" sz="14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87" name="Graphic 86" descr="Money">
              <a:extLst>
                <a:ext uri="{FF2B5EF4-FFF2-40B4-BE49-F238E27FC236}">
                  <a16:creationId xmlns:a16="http://schemas.microsoft.com/office/drawing/2014/main" id="{61598BC3-730D-4EC4-8F16-10089891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46798" y="5761357"/>
              <a:ext cx="757031" cy="5692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BE7862-2D79-48AD-B203-03C95C9CB13D}"/>
              </a:ext>
            </a:extLst>
          </p:cNvPr>
          <p:cNvGrpSpPr/>
          <p:nvPr/>
        </p:nvGrpSpPr>
        <p:grpSpPr>
          <a:xfrm>
            <a:off x="5829201" y="665248"/>
            <a:ext cx="5020376" cy="2278131"/>
            <a:chOff x="5800838" y="685719"/>
            <a:chExt cx="5020376" cy="227813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3505BDE-D7AA-4EC3-B274-3DF40ADC42C7}"/>
                </a:ext>
              </a:extLst>
            </p:cNvPr>
            <p:cNvSpPr/>
            <p:nvPr/>
          </p:nvSpPr>
          <p:spPr>
            <a:xfrm>
              <a:off x="5875685" y="2305941"/>
              <a:ext cx="4945529" cy="656557"/>
            </a:xfrm>
            <a:prstGeom prst="roundRect">
              <a:avLst>
                <a:gd name="adj" fmla="val 16595"/>
              </a:avLst>
            </a:prstGeom>
            <a:solidFill>
              <a:srgbClr val="00B050">
                <a:alpha val="1882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6B63537-6130-4427-B87C-BA160C314539}"/>
                </a:ext>
              </a:extLst>
            </p:cNvPr>
            <p:cNvSpPr/>
            <p:nvPr/>
          </p:nvSpPr>
          <p:spPr>
            <a:xfrm>
              <a:off x="6602884" y="2428729"/>
              <a:ext cx="4121158" cy="447072"/>
            </a:xfrm>
            <a:prstGeom prst="roundRect">
              <a:avLst>
                <a:gd name="adj" fmla="val 36711"/>
              </a:avLst>
            </a:prstGeom>
            <a:solidFill>
              <a:srgbClr val="00B050">
                <a:alpha val="7568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fr-FR" sz="1400" kern="0" dirty="0" err="1">
                  <a:ln w="0"/>
                  <a:solidFill>
                    <a:schemeClr val="bg1"/>
                  </a:solidFill>
                  <a:latin typeface="Lato Black" panose="020F0502020204030203"/>
                </a:rPr>
                <a:t>They</a:t>
              </a:r>
              <a:r>
                <a:rPr lang="fr-FR" sz="14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 are self-</a:t>
              </a:r>
              <a:r>
                <a:rPr lang="fr-FR" sz="1400" kern="0" dirty="0" err="1">
                  <a:ln w="0"/>
                  <a:solidFill>
                    <a:schemeClr val="bg1"/>
                  </a:solidFill>
                  <a:latin typeface="Lato Black" panose="020F0502020204030203"/>
                </a:rPr>
                <a:t>organizing</a:t>
              </a:r>
              <a:r>
                <a:rPr lang="fr-FR" sz="1400" kern="0" dirty="0">
                  <a:ln w="0"/>
                  <a:solidFill>
                    <a:schemeClr val="bg1"/>
                  </a:solidFill>
                  <a:latin typeface="Lato Black" panose="020F0502020204030203"/>
                </a:rPr>
                <a:t>. </a:t>
              </a:r>
              <a:endParaRPr kumimoji="0" lang="en-US" sz="14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62" name="Graphic 61" descr="Train">
              <a:extLst>
                <a:ext uri="{FF2B5EF4-FFF2-40B4-BE49-F238E27FC236}">
                  <a16:creationId xmlns:a16="http://schemas.microsoft.com/office/drawing/2014/main" id="{8FEEDB1A-D00B-4C3B-8744-2F6FFD0E5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0838" y="2362482"/>
              <a:ext cx="799692" cy="601368"/>
            </a:xfrm>
            <a:prstGeom prst="rect">
              <a:avLst/>
            </a:prstGeom>
          </p:spPr>
        </p:pic>
        <p:pic>
          <p:nvPicPr>
            <p:cNvPr id="63" name="Picture 62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DACF758B-7EDA-4BBF-9C93-C474CAF70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9527" y="685719"/>
              <a:ext cx="1864663" cy="1402226"/>
            </a:xfrm>
            <a:prstGeom prst="rect">
              <a:avLst/>
            </a:prstGeom>
          </p:spPr>
        </p:pic>
      </p:grpSp>
      <p:pic>
        <p:nvPicPr>
          <p:cNvPr id="70" name="Picture 21">
            <a:extLst>
              <a:ext uri="{FF2B5EF4-FFF2-40B4-BE49-F238E27FC236}">
                <a16:creationId xmlns:a16="http://schemas.microsoft.com/office/drawing/2014/main" id="{7530E23F-0BE0-46FA-AD3E-C2431691A08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20849" y="1179850"/>
            <a:ext cx="1402390" cy="1402391"/>
          </a:xfrm>
          <a:prstGeom prst="rect">
            <a:avLst/>
          </a:prstGeom>
        </p:spPr>
      </p:pic>
      <p:pic>
        <p:nvPicPr>
          <p:cNvPr id="71" name="Picture 22">
            <a:extLst>
              <a:ext uri="{FF2B5EF4-FFF2-40B4-BE49-F238E27FC236}">
                <a16:creationId xmlns:a16="http://schemas.microsoft.com/office/drawing/2014/main" id="{DF3D14DC-C277-4907-AFC8-814BB7B0E52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223239" y="1176927"/>
            <a:ext cx="1364431" cy="1405314"/>
          </a:xfrm>
          <a:prstGeom prst="rect">
            <a:avLst/>
          </a:prstGeom>
        </p:spPr>
      </p:pic>
      <p:pic>
        <p:nvPicPr>
          <p:cNvPr id="72" name="Picture 23">
            <a:extLst>
              <a:ext uri="{FF2B5EF4-FFF2-40B4-BE49-F238E27FC236}">
                <a16:creationId xmlns:a16="http://schemas.microsoft.com/office/drawing/2014/main" id="{D389B325-F221-4AA2-83C4-97012D5A62A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609828" y="1179850"/>
            <a:ext cx="1325896" cy="1402391"/>
          </a:xfrm>
          <a:prstGeom prst="rect">
            <a:avLst/>
          </a:prstGeom>
        </p:spPr>
      </p:pic>
      <p:pic>
        <p:nvPicPr>
          <p:cNvPr id="74" name="Picture 24">
            <a:extLst>
              <a:ext uri="{FF2B5EF4-FFF2-40B4-BE49-F238E27FC236}">
                <a16:creationId xmlns:a16="http://schemas.microsoft.com/office/drawing/2014/main" id="{2C77C9A3-7233-48D5-8B25-993575517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10302" y="2132286"/>
            <a:ext cx="1402390" cy="1402391"/>
          </a:xfrm>
          <a:prstGeom prst="rect">
            <a:avLst/>
          </a:prstGeom>
        </p:spPr>
      </p:pic>
      <p:pic>
        <p:nvPicPr>
          <p:cNvPr id="75" name="Picture 25">
            <a:extLst>
              <a:ext uri="{FF2B5EF4-FFF2-40B4-BE49-F238E27FC236}">
                <a16:creationId xmlns:a16="http://schemas.microsoft.com/office/drawing/2014/main" id="{C0C649CD-B993-46EF-AB2C-E938BDEF700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2908633" y="2132286"/>
            <a:ext cx="1402390" cy="1402391"/>
          </a:xfrm>
          <a:prstGeom prst="rect">
            <a:avLst/>
          </a:prstGeom>
        </p:spPr>
      </p:pic>
      <p:grpSp>
        <p:nvGrpSpPr>
          <p:cNvPr id="76" name="Group 26">
            <a:extLst>
              <a:ext uri="{FF2B5EF4-FFF2-40B4-BE49-F238E27FC236}">
                <a16:creationId xmlns:a16="http://schemas.microsoft.com/office/drawing/2014/main" id="{DF1D2963-DB5A-43F2-A1F2-B2D4C580F479}"/>
              </a:ext>
            </a:extLst>
          </p:cNvPr>
          <p:cNvGrpSpPr/>
          <p:nvPr/>
        </p:nvGrpSpPr>
        <p:grpSpPr>
          <a:xfrm>
            <a:off x="1893896" y="3681448"/>
            <a:ext cx="2659624" cy="1244611"/>
            <a:chOff x="0" y="0"/>
            <a:chExt cx="1588770" cy="743489"/>
          </a:xfrm>
        </p:grpSpPr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DAE5BFFD-A34B-4FCE-86AE-42B34BF02F76}"/>
                </a:ext>
              </a:extLst>
            </p:cNvPr>
            <p:cNvSpPr/>
            <p:nvPr/>
          </p:nvSpPr>
          <p:spPr>
            <a:xfrm>
              <a:off x="6350" y="6350"/>
              <a:ext cx="1576070" cy="730789"/>
            </a:xfrm>
            <a:custGeom>
              <a:avLst/>
              <a:gdLst/>
              <a:ahLst/>
              <a:cxnLst/>
              <a:rect l="l" t="t" r="r" b="b"/>
              <a:pathLst>
                <a:path w="1576070" h="730789">
                  <a:moveTo>
                    <a:pt x="1576070" y="271780"/>
                  </a:moveTo>
                  <a:lnTo>
                    <a:pt x="1576070" y="730789"/>
                  </a:lnTo>
                  <a:lnTo>
                    <a:pt x="0" y="730789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7C2AE8"/>
            </a:solidFill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E875A074-4B02-4F31-9DC4-354B91906360}"/>
                </a:ext>
              </a:extLst>
            </p:cNvPr>
            <p:cNvSpPr/>
            <p:nvPr/>
          </p:nvSpPr>
          <p:spPr>
            <a:xfrm>
              <a:off x="0" y="0"/>
              <a:ext cx="1588770" cy="743489"/>
            </a:xfrm>
            <a:custGeom>
              <a:avLst/>
              <a:gdLst/>
              <a:ahLst/>
              <a:cxnLst/>
              <a:rect l="l" t="t" r="r" b="b"/>
              <a:pathLst>
                <a:path w="1588770" h="743489">
                  <a:moveTo>
                    <a:pt x="1588770" y="743489"/>
                  </a:moveTo>
                  <a:lnTo>
                    <a:pt x="0" y="743489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743489"/>
                    <a:pt x="1588770" y="743489"/>
                  </a:cubicBezTo>
                  <a:close/>
                  <a:moveTo>
                    <a:pt x="12700" y="730789"/>
                  </a:moveTo>
                  <a:lnTo>
                    <a:pt x="1576070" y="730789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730789"/>
                  </a:lnTo>
                  <a:close/>
                </a:path>
              </a:pathLst>
            </a:custGeom>
            <a:solidFill>
              <a:srgbClr val="6A3DA4"/>
            </a:solidFill>
          </p:spPr>
        </p:sp>
      </p:grpSp>
      <p:sp>
        <p:nvSpPr>
          <p:cNvPr id="77" name="TextBox 29">
            <a:extLst>
              <a:ext uri="{FF2B5EF4-FFF2-40B4-BE49-F238E27FC236}">
                <a16:creationId xmlns:a16="http://schemas.microsoft.com/office/drawing/2014/main" id="{77EDE4F0-DDBB-4BCD-91F6-2342B7FBF765}"/>
              </a:ext>
            </a:extLst>
          </p:cNvPr>
          <p:cNvSpPr txBox="1"/>
          <p:nvPr/>
        </p:nvSpPr>
        <p:spPr>
          <a:xfrm>
            <a:off x="1823283" y="3653800"/>
            <a:ext cx="2533149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2854" spc="571">
                <a:solidFill>
                  <a:srgbClr val="FFFFFF"/>
                </a:solidFill>
                <a:latin typeface="Glacial Indifference Bold"/>
              </a:rPr>
              <a:t>SCRUM</a:t>
            </a:r>
          </a:p>
          <a:p>
            <a:pPr algn="ctr">
              <a:lnSpc>
                <a:spcPts val="3426"/>
              </a:lnSpc>
            </a:pPr>
            <a:r>
              <a:rPr lang="en-US" sz="2854" spc="571">
                <a:solidFill>
                  <a:srgbClr val="FFFFFF"/>
                </a:solidFill>
                <a:latin typeface="Glacial Indifference Bold"/>
              </a:rPr>
              <a:t>DEV TEAM</a:t>
            </a:r>
          </a:p>
        </p:txBody>
      </p:sp>
    </p:spTree>
    <p:extLst>
      <p:ext uri="{BB962C8B-B14F-4D97-AF65-F5344CB8AC3E}">
        <p14:creationId xmlns:p14="http://schemas.microsoft.com/office/powerpoint/2010/main" val="15542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254E01-DC70-4F86-B9A1-7B33212D14D4}"/>
              </a:ext>
            </a:extLst>
          </p:cNvPr>
          <p:cNvSpPr/>
          <p:nvPr/>
        </p:nvSpPr>
        <p:spPr>
          <a:xfrm>
            <a:off x="5400261" y="176614"/>
            <a:ext cx="5867222" cy="65047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sx="101000" sy="101000" algn="l" rotWithShape="0">
              <a:prstClr val="black">
                <a:alpha val="40000"/>
              </a:prstClr>
            </a:outerShdw>
            <a:reflection blurRad="6350" stA="52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353BFE-449C-40EA-AF68-19FFB66F0480}"/>
              </a:ext>
            </a:extLst>
          </p:cNvPr>
          <p:cNvSpPr/>
          <p:nvPr/>
        </p:nvSpPr>
        <p:spPr>
          <a:xfrm>
            <a:off x="5896546" y="312867"/>
            <a:ext cx="5169706" cy="345858"/>
          </a:xfrm>
          <a:prstGeom prst="roundRect">
            <a:avLst>
              <a:gd name="adj" fmla="val 36711"/>
            </a:avLst>
          </a:prstGeom>
          <a:solidFill>
            <a:srgbClr val="C00000">
              <a:alpha val="7568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sz="1200" kern="0" dirty="0">
                <a:ln w="0"/>
                <a:solidFill>
                  <a:schemeClr val="bg1"/>
                </a:solidFill>
                <a:latin typeface="Lato Black" panose="020F0502020204030203"/>
              </a:rPr>
              <a:t>Scrum Master</a:t>
            </a:r>
            <a:endParaRPr kumimoji="0" lang="en-US" sz="1200" b="0" i="0" u="none" strike="noStrike" kern="0" cap="none" spc="0" normalizeH="0" baseline="0" noProof="0" dirty="0">
              <a:ln w="0"/>
              <a:solidFill>
                <a:schemeClr val="bg1"/>
              </a:solidFill>
              <a:effectLst/>
              <a:uLnTx/>
              <a:uFillTx/>
              <a:latin typeface="Lato Black" panose="020F0502020204030203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296600-2A24-422C-AD0E-A6BFD0F1121D}"/>
              </a:ext>
            </a:extLst>
          </p:cNvPr>
          <p:cNvGrpSpPr/>
          <p:nvPr/>
        </p:nvGrpSpPr>
        <p:grpSpPr>
          <a:xfrm>
            <a:off x="6007755" y="826928"/>
            <a:ext cx="5037201" cy="2144529"/>
            <a:chOff x="6007755" y="826928"/>
            <a:chExt cx="5037201" cy="214452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0FE966D-C838-476B-9792-CDCED85202D4}"/>
                </a:ext>
              </a:extLst>
            </p:cNvPr>
            <p:cNvGrpSpPr/>
            <p:nvPr/>
          </p:nvGrpSpPr>
          <p:grpSpPr>
            <a:xfrm>
              <a:off x="6007755" y="2220724"/>
              <a:ext cx="5037201" cy="750733"/>
              <a:chOff x="9435903" y="1549884"/>
              <a:chExt cx="2420394" cy="1176325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85A4961-6599-4F56-B3A7-0E91C03E350B}"/>
                  </a:ext>
                </a:extLst>
              </p:cNvPr>
              <p:cNvSpPr/>
              <p:nvPr/>
            </p:nvSpPr>
            <p:spPr>
              <a:xfrm>
                <a:off x="9435903" y="1549884"/>
                <a:ext cx="2420394" cy="1176325"/>
              </a:xfrm>
              <a:prstGeom prst="roundRect">
                <a:avLst>
                  <a:gd name="adj" fmla="val 16595"/>
                </a:avLst>
              </a:prstGeom>
              <a:solidFill>
                <a:schemeClr val="bg2">
                  <a:lumMod val="25000"/>
                  <a:alpha val="18824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117602B-9294-42E9-97BF-66F65A4FC586}"/>
                  </a:ext>
                </a:extLst>
              </p:cNvPr>
              <p:cNvSpPr/>
              <p:nvPr/>
            </p:nvSpPr>
            <p:spPr>
              <a:xfrm>
                <a:off x="10020177" y="1683408"/>
                <a:ext cx="1733549" cy="928613"/>
              </a:xfrm>
              <a:prstGeom prst="roundRect">
                <a:avLst>
                  <a:gd name="adj" fmla="val 36711"/>
                </a:avLst>
              </a:prstGeom>
              <a:solidFill>
                <a:schemeClr val="bg2">
                  <a:lumMod val="25000"/>
                  <a:alpha val="75686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responsible for promoting and supporting Scrum </a:t>
                </a:r>
                <a:endParaRPr kumimoji="0" lang="en-US" sz="1000" b="0" i="0" u="none" strike="noStrike" kern="0" cap="none" spc="0" normalizeH="0" baseline="0" noProof="0" dirty="0">
                  <a:ln w="0"/>
                  <a:solidFill>
                    <a:schemeClr val="bg1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</p:grpSp>
        <p:pic>
          <p:nvPicPr>
            <p:cNvPr id="45" name="Graphic 44" descr="Robot">
              <a:extLst>
                <a:ext uri="{FF2B5EF4-FFF2-40B4-BE49-F238E27FC236}">
                  <a16:creationId xmlns:a16="http://schemas.microsoft.com/office/drawing/2014/main" id="{EEAEBD3F-23AC-4ECC-94AD-5A731F2E9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07755" y="2305940"/>
              <a:ext cx="1221437" cy="544155"/>
            </a:xfrm>
            <a:prstGeom prst="rect">
              <a:avLst/>
            </a:prstGeom>
          </p:spPr>
        </p:pic>
        <p:pic>
          <p:nvPicPr>
            <p:cNvPr id="93" name="Picture 92" descr="A close up of a sign&#10;&#10;Description automatically generated">
              <a:extLst>
                <a:ext uri="{FF2B5EF4-FFF2-40B4-BE49-F238E27FC236}">
                  <a16:creationId xmlns:a16="http://schemas.microsoft.com/office/drawing/2014/main" id="{D16252CA-0770-4CFA-9FFF-AD2AA51D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121" y="826928"/>
              <a:ext cx="2619578" cy="125871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C7E24C-549E-4673-AB1D-119F3BD4E019}"/>
              </a:ext>
            </a:extLst>
          </p:cNvPr>
          <p:cNvGrpSpPr/>
          <p:nvPr/>
        </p:nvGrpSpPr>
        <p:grpSpPr>
          <a:xfrm>
            <a:off x="6045881" y="3110117"/>
            <a:ext cx="5037201" cy="772973"/>
            <a:chOff x="6045881" y="3110117"/>
            <a:chExt cx="5037201" cy="772973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ADD429E-4837-48C1-B6AC-0C5589B000BB}"/>
                </a:ext>
              </a:extLst>
            </p:cNvPr>
            <p:cNvSpPr/>
            <p:nvPr/>
          </p:nvSpPr>
          <p:spPr>
            <a:xfrm>
              <a:off x="6045881" y="3132357"/>
              <a:ext cx="5037201" cy="750733"/>
            </a:xfrm>
            <a:prstGeom prst="roundRect">
              <a:avLst>
                <a:gd name="adj" fmla="val 16595"/>
              </a:avLst>
            </a:prstGeom>
            <a:solidFill>
              <a:schemeClr val="bg2">
                <a:lumMod val="25000"/>
                <a:alpha val="18824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2123813-608D-433D-BEE1-19FC6A57A8CC}"/>
                </a:ext>
              </a:extLst>
            </p:cNvPr>
            <p:cNvSpPr/>
            <p:nvPr/>
          </p:nvSpPr>
          <p:spPr>
            <a:xfrm>
              <a:off x="7299426" y="3110117"/>
              <a:ext cx="3745530" cy="750733"/>
            </a:xfrm>
            <a:prstGeom prst="roundRect">
              <a:avLst>
                <a:gd name="adj" fmla="val 36711"/>
              </a:avLst>
            </a:prstGeom>
            <a:solidFill>
              <a:schemeClr val="bg2">
                <a:lumMod val="25000"/>
                <a:alpha val="75686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helping everyone understand Scrum theory, practices, rules, and values </a:t>
              </a:r>
              <a:endParaRPr kumimoji="0" lang="en-US" sz="105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103" name="Graphic 102" descr="Pie chart">
              <a:extLst>
                <a:ext uri="{FF2B5EF4-FFF2-40B4-BE49-F238E27FC236}">
                  <a16:creationId xmlns:a16="http://schemas.microsoft.com/office/drawing/2014/main" id="{7C293362-80C8-4872-B0BB-DCC4D065E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087629" y="3200593"/>
              <a:ext cx="1132468" cy="54415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8D565-10F4-4F26-9B0F-8752F42544C5}"/>
              </a:ext>
            </a:extLst>
          </p:cNvPr>
          <p:cNvGrpSpPr/>
          <p:nvPr/>
        </p:nvGrpSpPr>
        <p:grpSpPr>
          <a:xfrm>
            <a:off x="6045881" y="3990338"/>
            <a:ext cx="5128628" cy="750733"/>
            <a:chOff x="6045881" y="3990338"/>
            <a:chExt cx="5128628" cy="750733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ED6E355-46F1-4762-A365-03BDB7849E3A}"/>
                </a:ext>
              </a:extLst>
            </p:cNvPr>
            <p:cNvSpPr/>
            <p:nvPr/>
          </p:nvSpPr>
          <p:spPr>
            <a:xfrm>
              <a:off x="6045881" y="3990338"/>
              <a:ext cx="5128628" cy="750733"/>
            </a:xfrm>
            <a:prstGeom prst="roundRect">
              <a:avLst>
                <a:gd name="adj" fmla="val 16595"/>
              </a:avLst>
            </a:prstGeom>
            <a:solidFill>
              <a:schemeClr val="bg2">
                <a:lumMod val="25000"/>
                <a:alpha val="18824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1047369D-7EE4-44C5-A95B-CF3116A9AC96}"/>
                </a:ext>
              </a:extLst>
            </p:cNvPr>
            <p:cNvSpPr/>
            <p:nvPr/>
          </p:nvSpPr>
          <p:spPr>
            <a:xfrm>
              <a:off x="7353267" y="4134304"/>
              <a:ext cx="3691686" cy="467588"/>
            </a:xfrm>
            <a:prstGeom prst="roundRect">
              <a:avLst>
                <a:gd name="adj" fmla="val 36711"/>
              </a:avLst>
            </a:prstGeom>
            <a:solidFill>
              <a:schemeClr val="bg2">
                <a:lumMod val="25000"/>
                <a:alpha val="75686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r>
                <a:rPr lang="en-US" dirty="0">
                  <a:solidFill>
                    <a:schemeClr val="bg1"/>
                  </a:solidFill>
                </a:rPr>
                <a:t>a servant-leader for the Scrum Team. </a:t>
              </a:r>
              <a:endParaRPr kumimoji="0" lang="en-US" sz="1100" b="0" i="0" u="none" strike="noStrike" kern="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Lato Black" panose="020F0502020204030203"/>
              </a:endParaRPr>
            </a:p>
          </p:txBody>
        </p:sp>
        <p:pic>
          <p:nvPicPr>
            <p:cNvPr id="110" name="Graphic 109" descr="Statistics">
              <a:extLst>
                <a:ext uri="{FF2B5EF4-FFF2-40B4-BE49-F238E27FC236}">
                  <a16:creationId xmlns:a16="http://schemas.microsoft.com/office/drawing/2014/main" id="{5EF4423B-0FC1-4D8B-ABF2-A01F1C93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179056" y="4100783"/>
              <a:ext cx="1132468" cy="54415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A3328-97FA-439B-85AF-E15CA2A88CCE}"/>
              </a:ext>
            </a:extLst>
          </p:cNvPr>
          <p:cNvGrpSpPr/>
          <p:nvPr/>
        </p:nvGrpSpPr>
        <p:grpSpPr>
          <a:xfrm>
            <a:off x="6045881" y="5000046"/>
            <a:ext cx="5128628" cy="1226064"/>
            <a:chOff x="6045881" y="5000046"/>
            <a:chExt cx="5128628" cy="122606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7AB3D02-DB67-46C7-983C-026BE372D2D5}"/>
                </a:ext>
              </a:extLst>
            </p:cNvPr>
            <p:cNvGrpSpPr/>
            <p:nvPr/>
          </p:nvGrpSpPr>
          <p:grpSpPr>
            <a:xfrm>
              <a:off x="6045881" y="5000046"/>
              <a:ext cx="5128628" cy="1226064"/>
              <a:chOff x="9391972" y="1549884"/>
              <a:chExt cx="2464325" cy="1921123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727D2DD1-0804-4A4D-908E-E6B9E45355E0}"/>
                  </a:ext>
                </a:extLst>
              </p:cNvPr>
              <p:cNvSpPr/>
              <p:nvPr/>
            </p:nvSpPr>
            <p:spPr>
              <a:xfrm>
                <a:off x="9391972" y="1549884"/>
                <a:ext cx="2464325" cy="1921123"/>
              </a:xfrm>
              <a:prstGeom prst="roundRect">
                <a:avLst>
                  <a:gd name="adj" fmla="val 16595"/>
                </a:avLst>
              </a:prstGeom>
              <a:solidFill>
                <a:schemeClr val="bg2">
                  <a:lumMod val="25000"/>
                  <a:alpha val="18824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E7B32C96-02F6-47A9-8EB9-D4B77DE214C2}"/>
                  </a:ext>
                </a:extLst>
              </p:cNvPr>
              <p:cNvSpPr/>
              <p:nvPr/>
            </p:nvSpPr>
            <p:spPr>
              <a:xfrm>
                <a:off x="10003194" y="1843324"/>
                <a:ext cx="1797539" cy="1322077"/>
              </a:xfrm>
              <a:prstGeom prst="roundRect">
                <a:avLst>
                  <a:gd name="adj" fmla="val 36711"/>
                </a:avLst>
              </a:prstGeom>
              <a:solidFill>
                <a:schemeClr val="bg2">
                  <a:lumMod val="25000"/>
                  <a:alpha val="75686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defRPr/>
                </a:pPr>
                <a:r>
                  <a:rPr lang="en-US" sz="1400" dirty="0">
                    <a:solidFill>
                      <a:schemeClr val="bg1"/>
                    </a:solidFill>
                  </a:rPr>
                  <a:t>The Scrum Master helps everyone change these interactions to maximize the value created by the Scrum Team </a:t>
                </a:r>
                <a:endParaRPr kumimoji="0" lang="en-US" sz="1000" b="0" i="0" u="none" strike="noStrike" kern="0" cap="none" spc="0" normalizeH="0" baseline="0" noProof="0" dirty="0">
                  <a:ln w="0"/>
                  <a:solidFill>
                    <a:schemeClr val="bg1"/>
                  </a:solidFill>
                  <a:effectLst/>
                  <a:uLnTx/>
                  <a:uFillTx/>
                  <a:latin typeface="Lato Black" panose="020F0502020204030203"/>
                </a:endParaRPr>
              </a:p>
            </p:txBody>
          </p:sp>
        </p:grpSp>
        <p:pic>
          <p:nvPicPr>
            <p:cNvPr id="111" name="Graphic 110" descr="Eye">
              <a:extLst>
                <a:ext uri="{FF2B5EF4-FFF2-40B4-BE49-F238E27FC236}">
                  <a16:creationId xmlns:a16="http://schemas.microsoft.com/office/drawing/2014/main" id="{A7FBC065-82BB-4D53-9251-6CFCEB6F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096724" y="5341000"/>
              <a:ext cx="1132468" cy="544155"/>
            </a:xfrm>
            <a:prstGeom prst="rect">
              <a:avLst/>
            </a:prstGeom>
          </p:spPr>
        </p:pic>
      </p:grpSp>
      <p:grpSp>
        <p:nvGrpSpPr>
          <p:cNvPr id="113" name="Group 10">
            <a:extLst>
              <a:ext uri="{FF2B5EF4-FFF2-40B4-BE49-F238E27FC236}">
                <a16:creationId xmlns:a16="http://schemas.microsoft.com/office/drawing/2014/main" id="{06E4308D-C2C2-484D-AD7D-81731BB4E24B}"/>
              </a:ext>
            </a:extLst>
          </p:cNvPr>
          <p:cNvGrpSpPr/>
          <p:nvPr/>
        </p:nvGrpSpPr>
        <p:grpSpPr>
          <a:xfrm>
            <a:off x="1236555" y="2038546"/>
            <a:ext cx="2659625" cy="2934072"/>
            <a:chOff x="0" y="0"/>
            <a:chExt cx="5319249" cy="5868144"/>
          </a:xfrm>
        </p:grpSpPr>
        <p:pic>
          <p:nvPicPr>
            <p:cNvPr id="114" name="Picture 11">
              <a:extLst>
                <a:ext uri="{FF2B5EF4-FFF2-40B4-BE49-F238E27FC236}">
                  <a16:creationId xmlns:a16="http://schemas.microsoft.com/office/drawing/2014/main" id="{E4DE7C47-F29B-4DBF-BEE8-AFACDC463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285900" y="209609"/>
              <a:ext cx="2984916" cy="3169313"/>
            </a:xfrm>
            <a:prstGeom prst="rect">
              <a:avLst/>
            </a:prstGeom>
          </p:spPr>
        </p:pic>
        <p:grpSp>
          <p:nvGrpSpPr>
            <p:cNvPr id="115" name="Group 12">
              <a:extLst>
                <a:ext uri="{FF2B5EF4-FFF2-40B4-BE49-F238E27FC236}">
                  <a16:creationId xmlns:a16="http://schemas.microsoft.com/office/drawing/2014/main" id="{650E00B7-7F75-4183-A750-AB929EF17B6B}"/>
                </a:ext>
              </a:extLst>
            </p:cNvPr>
            <p:cNvGrpSpPr/>
            <p:nvPr/>
          </p:nvGrpSpPr>
          <p:grpSpPr>
            <a:xfrm>
              <a:off x="1285900" y="1218413"/>
              <a:ext cx="3516628" cy="575852"/>
              <a:chOff x="0" y="0"/>
              <a:chExt cx="3490052" cy="571500"/>
            </a:xfrm>
          </p:grpSpPr>
          <p:sp>
            <p:nvSpPr>
              <p:cNvPr id="122" name="Freeform 13">
                <a:extLst>
                  <a:ext uri="{FF2B5EF4-FFF2-40B4-BE49-F238E27FC236}">
                    <a16:creationId xmlns:a16="http://schemas.microsoft.com/office/drawing/2014/main" id="{6FFC358A-C962-4F6E-AFEE-77FDA775B209}"/>
                  </a:ext>
                </a:extLst>
              </p:cNvPr>
              <p:cNvSpPr/>
              <p:nvPr/>
            </p:nvSpPr>
            <p:spPr>
              <a:xfrm>
                <a:off x="0" y="255270"/>
                <a:ext cx="3490052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490052" h="69850">
                    <a:moveTo>
                      <a:pt x="319922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490052" y="69850"/>
                    </a:lnTo>
                    <a:lnTo>
                      <a:pt x="3490052" y="0"/>
                    </a:lnTo>
                    <a:close/>
                  </a:path>
                </a:pathLst>
              </a:custGeom>
              <a:solidFill>
                <a:srgbClr val="FF8787"/>
              </a:solidFill>
            </p:spPr>
          </p:sp>
        </p:grpSp>
        <p:grpSp>
          <p:nvGrpSpPr>
            <p:cNvPr id="116" name="Group 14">
              <a:extLst>
                <a:ext uri="{FF2B5EF4-FFF2-40B4-BE49-F238E27FC236}">
                  <a16:creationId xmlns:a16="http://schemas.microsoft.com/office/drawing/2014/main" id="{4DBF51AE-0788-42B5-B76A-A636D2C03253}"/>
                </a:ext>
              </a:extLst>
            </p:cNvPr>
            <p:cNvGrpSpPr/>
            <p:nvPr/>
          </p:nvGrpSpPr>
          <p:grpSpPr>
            <a:xfrm rot="-10800000">
              <a:off x="1285900" y="0"/>
              <a:ext cx="2912151" cy="1506339"/>
              <a:chOff x="0" y="0"/>
              <a:chExt cx="2354580" cy="1217930"/>
            </a:xfrm>
          </p:grpSpPr>
          <p:sp>
            <p:nvSpPr>
              <p:cNvPr id="121" name="Freeform 15">
                <a:extLst>
                  <a:ext uri="{FF2B5EF4-FFF2-40B4-BE49-F238E27FC236}">
                    <a16:creationId xmlns:a16="http://schemas.microsoft.com/office/drawing/2014/main" id="{48E69C4E-3D75-4431-BE1F-773CCBF58FD1}"/>
                  </a:ext>
                </a:extLst>
              </p:cNvPr>
              <p:cNvSpPr/>
              <p:nvPr/>
            </p:nvSpPr>
            <p:spPr>
              <a:xfrm>
                <a:off x="0" y="0"/>
                <a:ext cx="2353310" cy="1217930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1217930">
                    <a:moveTo>
                      <a:pt x="784860" y="1150620"/>
                    </a:moveTo>
                    <a:cubicBezTo>
                      <a:pt x="905510" y="1191260"/>
                      <a:pt x="1042670" y="1217930"/>
                      <a:pt x="1177290" y="1217930"/>
                    </a:cubicBezTo>
                    <a:cubicBezTo>
                      <a:pt x="1311910" y="1217930"/>
                      <a:pt x="1441450" y="1195070"/>
                      <a:pt x="1560830" y="1154430"/>
                    </a:cubicBezTo>
                    <a:cubicBezTo>
                      <a:pt x="1563370" y="1153160"/>
                      <a:pt x="1565910" y="1153160"/>
                      <a:pt x="1568450" y="1151890"/>
                    </a:cubicBezTo>
                    <a:cubicBezTo>
                      <a:pt x="2016760" y="989330"/>
                      <a:pt x="2346960" y="560070"/>
                      <a:pt x="2353310" y="6350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63500"/>
                    </a:lnTo>
                    <a:cubicBezTo>
                      <a:pt x="6350" y="562610"/>
                      <a:pt x="331470" y="991870"/>
                      <a:pt x="784860" y="115062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grpSp>
          <p:nvGrpSpPr>
            <p:cNvPr id="117" name="Group 16">
              <a:extLst>
                <a:ext uri="{FF2B5EF4-FFF2-40B4-BE49-F238E27FC236}">
                  <a16:creationId xmlns:a16="http://schemas.microsoft.com/office/drawing/2014/main" id="{9C4EB024-FCDD-49F5-BC66-1AB39221F634}"/>
                </a:ext>
              </a:extLst>
            </p:cNvPr>
            <p:cNvGrpSpPr/>
            <p:nvPr/>
          </p:nvGrpSpPr>
          <p:grpSpPr>
            <a:xfrm rot="-10800000">
              <a:off x="0" y="3378922"/>
              <a:ext cx="5319249" cy="2489222"/>
              <a:chOff x="0" y="0"/>
              <a:chExt cx="1588770" cy="743489"/>
            </a:xfrm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0F2607E-82CF-4721-88BF-D186BFFD2B94}"/>
                  </a:ext>
                </a:extLst>
              </p:cNvPr>
              <p:cNvSpPr/>
              <p:nvPr/>
            </p:nvSpPr>
            <p:spPr>
              <a:xfrm>
                <a:off x="6350" y="6350"/>
                <a:ext cx="1576070" cy="730789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730789">
                    <a:moveTo>
                      <a:pt x="1576070" y="271780"/>
                    </a:moveTo>
                    <a:lnTo>
                      <a:pt x="1576070" y="730789"/>
                    </a:lnTo>
                    <a:lnTo>
                      <a:pt x="0" y="730789"/>
                    </a:lnTo>
                    <a:lnTo>
                      <a:pt x="0" y="0"/>
                    </a:lnTo>
                    <a:lnTo>
                      <a:pt x="1304290" y="0"/>
                    </a:lnTo>
                    <a:close/>
                  </a:path>
                </a:pathLst>
              </a:custGeom>
              <a:solidFill>
                <a:srgbClr val="7C2AE8"/>
              </a:solidFill>
            </p:spPr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3F1596FC-0CAE-4D30-842C-F119D0EB9839}"/>
                  </a:ext>
                </a:extLst>
              </p:cNvPr>
              <p:cNvSpPr/>
              <p:nvPr/>
            </p:nvSpPr>
            <p:spPr>
              <a:xfrm>
                <a:off x="0" y="0"/>
                <a:ext cx="1588770" cy="743489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743489">
                    <a:moveTo>
                      <a:pt x="1588770" y="743489"/>
                    </a:moveTo>
                    <a:lnTo>
                      <a:pt x="0" y="743489"/>
                    </a:lnTo>
                    <a:lnTo>
                      <a:pt x="0" y="0"/>
                    </a:lnTo>
                    <a:lnTo>
                      <a:pt x="1313180" y="0"/>
                    </a:lnTo>
                    <a:lnTo>
                      <a:pt x="1588770" y="275590"/>
                    </a:lnTo>
                    <a:cubicBezTo>
                      <a:pt x="1588770" y="275590"/>
                      <a:pt x="1588770" y="743489"/>
                      <a:pt x="1588770" y="743489"/>
                    </a:cubicBezTo>
                    <a:close/>
                    <a:moveTo>
                      <a:pt x="12700" y="730789"/>
                    </a:moveTo>
                    <a:lnTo>
                      <a:pt x="1576070" y="730789"/>
                    </a:lnTo>
                    <a:lnTo>
                      <a:pt x="1576070" y="280670"/>
                    </a:lnTo>
                    <a:lnTo>
                      <a:pt x="1308100" y="12700"/>
                    </a:lnTo>
                    <a:lnTo>
                      <a:pt x="12700" y="12700"/>
                    </a:lnTo>
                    <a:lnTo>
                      <a:pt x="12700" y="730789"/>
                    </a:lnTo>
                    <a:close/>
                  </a:path>
                </a:pathLst>
              </a:custGeom>
              <a:solidFill>
                <a:srgbClr val="6A3DA4"/>
              </a:solidFill>
            </p:spPr>
          </p:sp>
        </p:grpSp>
        <p:sp>
          <p:nvSpPr>
            <p:cNvPr id="118" name="TextBox 19">
              <a:extLst>
                <a:ext uri="{FF2B5EF4-FFF2-40B4-BE49-F238E27FC236}">
                  <a16:creationId xmlns:a16="http://schemas.microsoft.com/office/drawing/2014/main" id="{B3ABCABF-D989-4A15-9EAD-F9AE928308DD}"/>
                </a:ext>
              </a:extLst>
            </p:cNvPr>
            <p:cNvSpPr txBox="1"/>
            <p:nvPr/>
          </p:nvSpPr>
          <p:spPr>
            <a:xfrm>
              <a:off x="126476" y="3743912"/>
              <a:ext cx="5066297" cy="1744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SCRUM</a:t>
              </a:r>
            </a:p>
            <a:p>
              <a:pPr algn="ctr">
                <a:lnSpc>
                  <a:spcPts val="3426"/>
                </a:lnSpc>
              </a:pPr>
              <a:r>
                <a:rPr lang="en-US" sz="2854" spc="571">
                  <a:solidFill>
                    <a:srgbClr val="FFFFFF"/>
                  </a:solidFill>
                  <a:latin typeface="Glacial Indifference Bold"/>
                </a:rPr>
                <a:t>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7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73110DD-23C7-47FE-BAD0-1E95115C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CC6CE-AA5B-4CB6-9C88-7019D884E5CC}"/>
              </a:ext>
            </a:extLst>
          </p:cNvPr>
          <p:cNvSpPr txBox="1"/>
          <p:nvPr/>
        </p:nvSpPr>
        <p:spPr>
          <a:xfrm>
            <a:off x="10843593" y="6550084"/>
            <a:ext cx="1202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 : </a:t>
            </a:r>
            <a:r>
              <a:rPr lang="en-US" sz="1000" dirty="0" err="1"/>
              <a:t>Enetwoq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7227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>
            <a:spLocks noGrp="1"/>
          </p:cNvSpPr>
          <p:nvPr>
            <p:ph type="title" idx="4294967295"/>
          </p:nvPr>
        </p:nvSpPr>
        <p:spPr>
          <a:xfrm>
            <a:off x="954156" y="1109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/>
            <a:r>
              <a:rPr lang="en-US" dirty="0"/>
              <a:t>A world of disruption</a:t>
            </a:r>
            <a:endParaRPr dirty="0"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938200"/>
            <a:ext cx="5283768" cy="24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8598000" y="2381382"/>
            <a:ext cx="3594000" cy="202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25450">
              <a:lnSpc>
                <a:spcPct val="150000"/>
              </a:lnSpc>
              <a:buSzPts val="1900"/>
              <a:buFont typeface="Raleway"/>
              <a:buAutoNum type="arabicPeriod"/>
            </a:pPr>
            <a:r>
              <a:rPr lang="en-US" sz="1900" b="1" dirty="0">
                <a:latin typeface="Raleway"/>
                <a:ea typeface="Raleway"/>
                <a:cs typeface="Raleway"/>
                <a:sym typeface="Raleway"/>
              </a:rPr>
              <a:t>Business</a:t>
            </a:r>
          </a:p>
          <a:p>
            <a:pPr marL="609600" lvl="0" indent="-425450">
              <a:lnSpc>
                <a:spcPct val="150000"/>
              </a:lnSpc>
              <a:buSzPts val="1900"/>
              <a:buFont typeface="Raleway"/>
              <a:buAutoNum type="arabicPeriod"/>
            </a:pPr>
            <a:r>
              <a:rPr lang="en-US" sz="1900" b="1" dirty="0">
                <a:latin typeface="Raleway"/>
                <a:ea typeface="Raleway"/>
                <a:cs typeface="Raleway"/>
                <a:sym typeface="Raleway"/>
              </a:rPr>
              <a:t>Market needs</a:t>
            </a:r>
          </a:p>
          <a:p>
            <a:pPr marL="609600" lvl="0" indent="-425450">
              <a:lnSpc>
                <a:spcPct val="150000"/>
              </a:lnSpc>
              <a:buSzPts val="1900"/>
              <a:buFont typeface="Raleway"/>
              <a:buAutoNum type="arabicPeriod"/>
            </a:pPr>
            <a:r>
              <a:rPr lang="en-US" sz="1900" b="1" dirty="0">
                <a:latin typeface="Raleway"/>
                <a:ea typeface="Raleway"/>
                <a:cs typeface="Raleway"/>
                <a:sym typeface="Raleway"/>
              </a:rPr>
              <a:t>Work Pattern</a:t>
            </a:r>
          </a:p>
          <a:p>
            <a:pPr marL="609600" lvl="0" indent="-425450">
              <a:lnSpc>
                <a:spcPct val="150000"/>
              </a:lnSpc>
              <a:buSzPts val="1900"/>
              <a:buFont typeface="Raleway"/>
              <a:buAutoNum type="arabicPeriod"/>
            </a:pPr>
            <a:r>
              <a:rPr lang="en-US" sz="1900" b="1" dirty="0">
                <a:latin typeface="Raleway"/>
                <a:ea typeface="Raleway"/>
                <a:cs typeface="Raleway"/>
                <a:sym typeface="Raleway"/>
              </a:rPr>
              <a:t>Culture \ Culture</a:t>
            </a:r>
            <a:endParaRPr sz="1900" b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133" y="2256000"/>
            <a:ext cx="2135333" cy="178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 txBox="1"/>
          <p:nvPr/>
        </p:nvSpPr>
        <p:spPr>
          <a:xfrm>
            <a:off x="6384550" y="3411950"/>
            <a:ext cx="1682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B8597"/>
                </a:solidFill>
                <a:latin typeface="Raleway"/>
                <a:ea typeface="Raleway"/>
                <a:cs typeface="Raleway"/>
                <a:sym typeface="Raleway"/>
              </a:rPr>
              <a:t>Disrupsi</a:t>
            </a:r>
            <a:endParaRPr sz="2400" b="1">
              <a:solidFill>
                <a:srgbClr val="2B859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042ED-4F9B-4D87-9498-5654F54EB7BE}"/>
              </a:ext>
            </a:extLst>
          </p:cNvPr>
          <p:cNvSpPr txBox="1"/>
          <p:nvPr/>
        </p:nvSpPr>
        <p:spPr>
          <a:xfrm>
            <a:off x="10542105" y="6548366"/>
            <a:ext cx="1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 err="1"/>
              <a:t>ekipa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 idx="4294967295"/>
          </p:nvPr>
        </p:nvSpPr>
        <p:spPr>
          <a:xfrm>
            <a:off x="904461" y="111316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/>
            <a:r>
              <a:rPr lang="en-US" dirty="0"/>
              <a:t>Produce Value: Fast v Slow</a:t>
            </a:r>
            <a:endParaRPr dirty="0"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175" y="1340973"/>
            <a:ext cx="6191250" cy="39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Travel &amp; Hotel</a:t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475" y="903426"/>
            <a:ext cx="2648525" cy="26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100" y="1092175"/>
            <a:ext cx="1986400" cy="19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8"/>
          <p:cNvSpPr txBox="1"/>
          <p:nvPr/>
        </p:nvSpPr>
        <p:spPr>
          <a:xfrm>
            <a:off x="2218469" y="3551950"/>
            <a:ext cx="2869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Est 1927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7000+ Properties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131 Countries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48"/>
          <p:cNvSpPr txBox="1"/>
          <p:nvPr/>
        </p:nvSpPr>
        <p:spPr>
          <a:xfrm>
            <a:off x="7658102" y="3551950"/>
            <a:ext cx="3420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Est 2008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7 Million+ </a:t>
            </a:r>
            <a:r>
              <a:rPr lang="en-US" sz="2100" b="1" u="sng">
                <a:latin typeface="Raleway"/>
                <a:ea typeface="Raleway"/>
                <a:cs typeface="Raleway"/>
                <a:sym typeface="Raleway"/>
              </a:rPr>
              <a:t>Listings</a:t>
            </a:r>
            <a:endParaRPr sz="2100" b="1" u="sng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Raleway"/>
                <a:ea typeface="Raleway"/>
                <a:cs typeface="Raleway"/>
                <a:sym typeface="Raleway"/>
              </a:rPr>
              <a:t>220 Countries</a:t>
            </a:r>
            <a:endParaRPr sz="2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F385F-DFBB-4742-BD89-F456930A5AF8}"/>
              </a:ext>
            </a:extLst>
          </p:cNvPr>
          <p:cNvSpPr txBox="1"/>
          <p:nvPr/>
        </p:nvSpPr>
        <p:spPr>
          <a:xfrm>
            <a:off x="10542105" y="6548366"/>
            <a:ext cx="1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 err="1"/>
              <a:t>ekipa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>
            <a:spLocks noGrp="1"/>
          </p:cNvSpPr>
          <p:nvPr>
            <p:ph type="title" idx="4294967295"/>
          </p:nvPr>
        </p:nvSpPr>
        <p:spPr>
          <a:xfrm>
            <a:off x="0" y="141133"/>
            <a:ext cx="12192000" cy="533700"/>
          </a:xfrm>
          <a:prstGeom prst="rect">
            <a:avLst/>
          </a:prstGeom>
        </p:spPr>
        <p:txBody>
          <a:bodyPr spcFirstLastPara="1" wrap="square" lIns="62325" tIns="62325" rIns="62325" bIns="62325" anchor="ctr" anchorCtr="0">
            <a:noAutofit/>
          </a:bodyPr>
          <a:lstStyle/>
          <a:p>
            <a:pPr lvl="0"/>
            <a:r>
              <a:rPr lang="en-US" dirty="0"/>
              <a:t>Transportation</a:t>
            </a:r>
            <a:endParaRPr dirty="0"/>
          </a:p>
        </p:txBody>
      </p:sp>
      <p:sp>
        <p:nvSpPr>
          <p:cNvPr id="280" name="Google Shape;280;p49"/>
          <p:cNvSpPr txBox="1"/>
          <p:nvPr/>
        </p:nvSpPr>
        <p:spPr>
          <a:xfrm>
            <a:off x="1532676" y="3628150"/>
            <a:ext cx="3569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latin typeface="Raleway"/>
                <a:ea typeface="Raleway"/>
                <a:cs typeface="Raleway"/>
                <a:sym typeface="Raleway"/>
              </a:rPr>
              <a:t>Est 1971</a:t>
            </a:r>
            <a:endParaRPr sz="21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latin typeface="Raleway"/>
              <a:ea typeface="Raleway"/>
              <a:cs typeface="Raleway"/>
              <a:sym typeface="Raleway"/>
            </a:endParaRPr>
          </a:p>
          <a:p>
            <a:pPr lvl="0"/>
            <a:r>
              <a:rPr lang="en-US" sz="2100" dirty="0">
                <a:latin typeface="Raleway"/>
                <a:ea typeface="Raleway"/>
                <a:cs typeface="Raleway"/>
                <a:sym typeface="Raleway"/>
              </a:rPr>
              <a:t>Transportation business with thousands of fleets throughout Indonesia</a:t>
            </a:r>
            <a:endParaRPr sz="21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7171475" y="3704350"/>
            <a:ext cx="4752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latin typeface="Raleway"/>
                <a:ea typeface="Raleway"/>
                <a:cs typeface="Raleway"/>
                <a:sym typeface="Raleway"/>
              </a:rPr>
              <a:t>Est 2015</a:t>
            </a:r>
            <a:endParaRPr sz="21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latin typeface="Raleway"/>
              <a:ea typeface="Raleway"/>
              <a:cs typeface="Raleway"/>
              <a:sym typeface="Raleway"/>
            </a:endParaRPr>
          </a:p>
          <a:p>
            <a:pPr lvl="0"/>
            <a:r>
              <a:rPr lang="en-US" sz="2100" dirty="0">
                <a:latin typeface="Raleway"/>
                <a:ea typeface="Raleway"/>
                <a:cs typeface="Raleway"/>
                <a:sym typeface="Raleway"/>
              </a:rPr>
              <a:t>The Transportation Business which now has other business lines such as ordering food, goods, medicine, daily shopping, digital wallets, ticketing without having a fleet</a:t>
            </a:r>
            <a:endParaRPr sz="21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275" y="937783"/>
            <a:ext cx="30289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550" y="1427325"/>
            <a:ext cx="2895600" cy="17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D99F4-4D4A-44F3-B061-F5ED89150F19}"/>
              </a:ext>
            </a:extLst>
          </p:cNvPr>
          <p:cNvSpPr txBox="1"/>
          <p:nvPr/>
        </p:nvSpPr>
        <p:spPr>
          <a:xfrm>
            <a:off x="10542105" y="6548366"/>
            <a:ext cx="164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: </a:t>
            </a:r>
            <a:r>
              <a:rPr lang="en-US" sz="1400" dirty="0" err="1"/>
              <a:t>ekipa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CBDDA"/>
                </a:solidFill>
                <a:latin typeface="Raleway"/>
                <a:ea typeface="Raleway"/>
                <a:cs typeface="Raleway"/>
                <a:sym typeface="Raleway"/>
              </a:rPr>
              <a:t>b. Agile Mindset</a:t>
            </a:r>
            <a:endParaRPr b="1" dirty="0">
              <a:solidFill>
                <a:srgbClr val="0CBDD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90849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CAF58FE1992FD44AB2CB5819151A19E1" ma:contentTypeVersion="16" ma:contentTypeDescription="Buat sebuah dokumen baru." ma:contentTypeScope="" ma:versionID="01ced97a4e7dca0250fdc60fdd42b28b">
  <xsd:schema xmlns:xsd="http://www.w3.org/2001/XMLSchema" xmlns:xs="http://www.w3.org/2001/XMLSchema" xmlns:p="http://schemas.microsoft.com/office/2006/metadata/properties" xmlns:ns1="http://schemas.microsoft.com/sharepoint/v3" xmlns:ns3="f52534d8-079d-4b54-8cef-926c5180d8f6" xmlns:ns4="e4d35b06-a6ec-4f50-9d88-78b2ff1339b2" targetNamespace="http://schemas.microsoft.com/office/2006/metadata/properties" ma:root="true" ma:fieldsID="59f90c4b72f2e5931998bb853bd1d8a2" ns1:_="" ns3:_="" ns4:_="">
    <xsd:import namespace="http://schemas.microsoft.com/sharepoint/v3"/>
    <xsd:import namespace="f52534d8-079d-4b54-8cef-926c5180d8f6"/>
    <xsd:import namespace="e4d35b06-a6ec-4f50-9d88-78b2ff1339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Properti Kebijakan Kepatuhan Terpadu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Tindakan UI Kebijakan Kepatuhan Terpadu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2534d8-079d-4b54-8cef-926c5180d8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d35b06-a6ec-4f50-9d88-78b2ff1339b2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DC7E83-0EA4-4B3C-88A3-3F7185C482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54E263-B768-4D03-B266-972BE53CCC8E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sharepoint/v3"/>
    <ds:schemaRef ds:uri="http://purl.org/dc/dcmitype/"/>
    <ds:schemaRef ds:uri="http://www.w3.org/XML/1998/namespace"/>
    <ds:schemaRef ds:uri="http://schemas.microsoft.com/office/infopath/2007/PartnerControls"/>
    <ds:schemaRef ds:uri="e4d35b06-a6ec-4f50-9d88-78b2ff1339b2"/>
    <ds:schemaRef ds:uri="http://schemas.openxmlformats.org/package/2006/metadata/core-properties"/>
    <ds:schemaRef ds:uri="f52534d8-079d-4b54-8cef-926c5180d8f6"/>
  </ds:schemaRefs>
</ds:datastoreItem>
</file>

<file path=customXml/itemProps3.xml><?xml version="1.0" encoding="utf-8"?>
<ds:datastoreItem xmlns:ds="http://schemas.openxmlformats.org/officeDocument/2006/customXml" ds:itemID="{5D14EF80-246D-4B9B-A444-04D093D3C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52534d8-079d-4b54-8cef-926c5180d8f6"/>
    <ds:schemaRef ds:uri="e4d35b06-a6ec-4f50-9d88-78b2ff1339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1798</Words>
  <Application>Microsoft Office PowerPoint</Application>
  <PresentationFormat>Layar Lebar</PresentationFormat>
  <Paragraphs>357</Paragraphs>
  <Slides>49</Slides>
  <Notes>36</Notes>
  <HiddenSlides>0</HiddenSlides>
  <MMClips>0</MMClips>
  <ScaleCrop>false</ScaleCrop>
  <HeadingPairs>
    <vt:vector size="6" baseType="variant">
      <vt:variant>
        <vt:lpstr>Font Dipakai</vt:lpstr>
      </vt:variant>
      <vt:variant>
        <vt:i4>14</vt:i4>
      </vt:variant>
      <vt:variant>
        <vt:lpstr>Tema</vt:lpstr>
      </vt:variant>
      <vt:variant>
        <vt:i4>2</vt:i4>
      </vt:variant>
      <vt:variant>
        <vt:lpstr>Judul Slide</vt:lpstr>
      </vt:variant>
      <vt:variant>
        <vt:i4>49</vt:i4>
      </vt:variant>
    </vt:vector>
  </HeadingPairs>
  <TitlesOfParts>
    <vt:vector size="65" baseType="lpstr">
      <vt:lpstr>Algerian</vt:lpstr>
      <vt:lpstr>Arial</vt:lpstr>
      <vt:lpstr>Bahnschrift Condensed</vt:lpstr>
      <vt:lpstr>Bebas Neue</vt:lpstr>
      <vt:lpstr>Britannic Bold</vt:lpstr>
      <vt:lpstr>Calibri</vt:lpstr>
      <vt:lpstr>Calibri Light</vt:lpstr>
      <vt:lpstr>Century Gothic</vt:lpstr>
      <vt:lpstr>Glacial Indifference</vt:lpstr>
      <vt:lpstr>Glacial Indifference Bold</vt:lpstr>
      <vt:lpstr>Lato Black</vt:lpstr>
      <vt:lpstr>Open Sans</vt:lpstr>
      <vt:lpstr>Open Sans Bold</vt:lpstr>
      <vt:lpstr>Raleway</vt:lpstr>
      <vt:lpstr>Office Theme</vt:lpstr>
      <vt:lpstr>1_Office Theme</vt:lpstr>
      <vt:lpstr>Presentasi PowerPoint</vt:lpstr>
      <vt:lpstr>Presentasi PowerPoint</vt:lpstr>
      <vt:lpstr>Agenda</vt:lpstr>
      <vt:lpstr>a. A world of disruption</vt:lpstr>
      <vt:lpstr>A world of disruption</vt:lpstr>
      <vt:lpstr>Produce Value: Fast v Slow</vt:lpstr>
      <vt:lpstr>Travel &amp; Hotel</vt:lpstr>
      <vt:lpstr>Transportation</vt:lpstr>
      <vt:lpstr>b. Agile Mindset</vt:lpstr>
      <vt:lpstr>Agile based mindset</vt:lpstr>
      <vt:lpstr>Agile Values</vt:lpstr>
      <vt:lpstr>12 Prinsip Agile</vt:lpstr>
      <vt:lpstr>Methods and Practices in Agile</vt:lpstr>
      <vt:lpstr>The benefits of applying Agile</vt:lpstr>
      <vt:lpstr>Presentasi PowerPoint</vt:lpstr>
      <vt:lpstr>c. Life Cycle Selection</vt:lpstr>
      <vt:lpstr>Presentasi PowerPoint</vt:lpstr>
      <vt:lpstr>Presentasi PowerPoint</vt:lpstr>
      <vt:lpstr>Waterfall v Agile</vt:lpstr>
      <vt:lpstr>Presentasi PowerPoint</vt:lpstr>
      <vt:lpstr>Presentasi PowerPoint</vt:lpstr>
      <vt:lpstr>d. Agile Environment</vt:lpstr>
      <vt:lpstr>Team Form : Waterfall v Agile</vt:lpstr>
      <vt:lpstr>Attributes of Successful Agile Teams</vt:lpstr>
      <vt:lpstr>Servant Leadership Approach</vt:lpstr>
      <vt:lpstr>e. Scrum</vt:lpstr>
      <vt:lpstr>Mengapa menggunakan Scrum</vt:lpstr>
      <vt:lpstr>Bekerja Secara Iteratif</vt:lpstr>
      <vt:lpstr>Instagram Stories (IG Stories)</vt:lpstr>
      <vt:lpstr>Presentasi PowerPoint</vt:lpstr>
      <vt:lpstr>Presentasi PowerPoint</vt:lpstr>
      <vt:lpstr>Presentasi PowerPoint</vt:lpstr>
      <vt:lpstr>Presentasi PowerPoint</vt:lpstr>
      <vt:lpstr>Presentasi PowerPoint</vt:lpstr>
      <vt:lpstr>Scrum Event</vt:lpstr>
      <vt:lpstr>Scrum Event</vt:lpstr>
      <vt:lpstr>Scrum Event</vt:lpstr>
      <vt:lpstr>Scrum Event Input &amp; Output</vt:lpstr>
      <vt:lpstr>SCRUM ARTIFACT</vt:lpstr>
      <vt:lpstr>Scrum Artifact</vt:lpstr>
      <vt:lpstr>Scrum Artifact</vt:lpstr>
      <vt:lpstr>Scrum Artifact</vt:lpstr>
      <vt:lpstr>SCRUM ROLE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Galih_P_Fitrianto</dc:creator>
  <cp:lastModifiedBy>Ruslan Yogaswara</cp:lastModifiedBy>
  <cp:revision>5</cp:revision>
  <dcterms:created xsi:type="dcterms:W3CDTF">2021-01-06T07:14:25Z</dcterms:created>
  <dcterms:modified xsi:type="dcterms:W3CDTF">2022-01-06T16:45:22Z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0x010100CAF58FE1992FD44AB2CB5819151A19E1</vt:lpwstr>
  </property>
</Properties>
</file>